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sldIdLst>
    <p:sldId id="289" r:id="rId2"/>
    <p:sldId id="301" r:id="rId3"/>
    <p:sldId id="257" r:id="rId4"/>
    <p:sldId id="263" r:id="rId5"/>
    <p:sldId id="292" r:id="rId6"/>
    <p:sldId id="262" r:id="rId7"/>
    <p:sldId id="293" r:id="rId8"/>
    <p:sldId id="299" r:id="rId9"/>
    <p:sldId id="297" r:id="rId10"/>
    <p:sldId id="295" r:id="rId11"/>
    <p:sldId id="258" r:id="rId12"/>
    <p:sldId id="259" r:id="rId13"/>
    <p:sldId id="296" r:id="rId14"/>
    <p:sldId id="269" r:id="rId15"/>
    <p:sldId id="268" r:id="rId16"/>
    <p:sldId id="272" r:id="rId17"/>
    <p:sldId id="300" r:id="rId18"/>
    <p:sldId id="267" r:id="rId19"/>
    <p:sldId id="266" r:id="rId20"/>
    <p:sldId id="265" r:id="rId21"/>
    <p:sldId id="270" r:id="rId22"/>
    <p:sldId id="273" r:id="rId23"/>
    <p:sldId id="264" r:id="rId24"/>
    <p:sldId id="274" r:id="rId25"/>
    <p:sldId id="277" r:id="rId26"/>
    <p:sldId id="278" r:id="rId27"/>
    <p:sldId id="276" r:id="rId28"/>
    <p:sldId id="275" r:id="rId29"/>
    <p:sldId id="281" r:id="rId30"/>
    <p:sldId id="279" r:id="rId31"/>
    <p:sldId id="284" r:id="rId32"/>
    <p:sldId id="280" r:id="rId33"/>
    <p:sldId id="282" r:id="rId34"/>
    <p:sldId id="298" r:id="rId35"/>
    <p:sldId id="285" r:id="rId36"/>
    <p:sldId id="283" r:id="rId37"/>
    <p:sldId id="286" r:id="rId3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25" d="100"/>
          <a:sy n="125" d="100"/>
        </p:scale>
        <p:origin x="-80"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wireframeOverlay-Home.png"/>
          <p:cNvPicPr>
            <a:picLocks noChangeAspect="1"/>
          </p:cNvPicPr>
          <p:nvPr/>
        </p:nvPicPr>
        <p:blipFill>
          <a:blip r:embed="rId2"/>
          <a:srcRect t="-93973"/>
          <a:stretch>
            <a:fillRect/>
          </a:stretch>
        </p:blipFill>
        <p:spPr>
          <a:xfrm>
            <a:off x="179294" y="1183341"/>
            <a:ext cx="8787384" cy="5276725"/>
          </a:xfrm>
          <a:prstGeom prst="rect">
            <a:avLst/>
          </a:prstGeom>
          <a:gradFill>
            <a:gsLst>
              <a:gs pos="0">
                <a:schemeClr val="tx2"/>
              </a:gs>
              <a:gs pos="100000">
                <a:schemeClr val="bg2"/>
              </a:gs>
            </a:gsLst>
            <a:lin ang="5400000" scaled="0"/>
          </a:gradFill>
        </p:spPr>
      </p:pic>
      <p:sp>
        <p:nvSpPr>
          <p:cNvPr id="2" name="Title 1"/>
          <p:cNvSpPr>
            <a:spLocks noGrp="1"/>
          </p:cNvSpPr>
          <p:nvPr>
            <p:ph type="ctrTitle"/>
          </p:nvPr>
        </p:nvSpPr>
        <p:spPr>
          <a:xfrm>
            <a:off x="417513" y="2168338"/>
            <a:ext cx="8307387" cy="1619250"/>
          </a:xfrm>
        </p:spPr>
        <p:txBody>
          <a:bodyPr/>
          <a:lstStyle>
            <a:lvl1pPr algn="ctr">
              <a:defRPr sz="4800"/>
            </a:lvl1pPr>
          </a:lstStyle>
          <a:p>
            <a:r>
              <a:rPr lang="fr-FR" smtClean="0"/>
              <a:t>Cliquez et modifiez le titre</a:t>
            </a:r>
            <a:endParaRPr/>
          </a:p>
        </p:txBody>
      </p:sp>
      <p:sp>
        <p:nvSpPr>
          <p:cNvPr id="3" name="Subtitle 2"/>
          <p:cNvSpPr>
            <a:spLocks noGrp="1"/>
          </p:cNvSpPr>
          <p:nvPr>
            <p:ph type="subTitle" idx="1"/>
          </p:nvPr>
        </p:nvSpPr>
        <p:spPr>
          <a:xfrm>
            <a:off x="417513" y="3810000"/>
            <a:ext cx="8307387" cy="753036"/>
          </a:xfrm>
        </p:spPr>
        <p:txBody>
          <a:bodyPr>
            <a:normAutofit/>
          </a:bodyPr>
          <a:lstStyle>
            <a:lvl1pPr marL="0" indent="0" algn="ctr">
              <a:spcBef>
                <a:spcPts val="3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p>
            <a:fld id="{D95B7B09-474E-4730-A161-53A17C2CA87E}" type="datetimeFigureOut">
              <a:rPr lang="fr-FR" smtClean="0"/>
              <a:pPr/>
              <a:t>22/01/15</a:t>
            </a:fld>
            <a:endParaRPr lang="fr-FR"/>
          </a:p>
        </p:txBody>
      </p:sp>
      <p:sp>
        <p:nvSpPr>
          <p:cNvPr id="5" name="Footer Placeholder 4"/>
          <p:cNvSpPr>
            <a:spLocks noGrp="1"/>
          </p:cNvSpPr>
          <p:nvPr>
            <p:ph type="ftr" sz="quarter" idx="11"/>
          </p:nvPr>
        </p:nvSpPr>
        <p:spPr/>
        <p:txBody>
          <a:bodyPr/>
          <a:lstStyle/>
          <a:p>
            <a:endParaRPr lang="fr-FR"/>
          </a:p>
        </p:txBody>
      </p:sp>
      <p:pic>
        <p:nvPicPr>
          <p:cNvPr id="8" name="Picture 7" descr="DirectionalButtons-RightOnly.png"/>
          <p:cNvPicPr>
            <a:picLocks noChangeAspect="1"/>
          </p:cNvPicPr>
          <p:nvPr/>
        </p:nvPicPr>
        <p:blipFill>
          <a:blip r:embed="rId3"/>
          <a:stretch>
            <a:fillRect/>
          </a:stretch>
        </p:blipFill>
        <p:spPr>
          <a:xfrm>
            <a:off x="7822266" y="533400"/>
            <a:ext cx="752475" cy="352425"/>
          </a:xfrm>
          <a:prstGeom prst="rect">
            <a:avLst/>
          </a:prstGeom>
        </p:spPr>
      </p:pic>
      <p:sp>
        <p:nvSpPr>
          <p:cNvPr id="9" name="Slide Number Placeholder 5"/>
          <p:cNvSpPr>
            <a:spLocks noGrp="1"/>
          </p:cNvSpPr>
          <p:nvPr>
            <p:ph type="sldNum" sz="quarter" idx="12"/>
          </p:nvPr>
        </p:nvSpPr>
        <p:spPr>
          <a:xfrm>
            <a:off x="8382000" y="1219200"/>
            <a:ext cx="533400" cy="365125"/>
          </a:xfrm>
        </p:spPr>
        <p:txBody>
          <a:bodyPr/>
          <a:lstStyle/>
          <a:p>
            <a:fld id="{8A106644-9729-47D5-9E57-C5CBDECA18C5}"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9" name="Picture 8"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a:xfrm>
            <a:off x="416859" y="1466850"/>
            <a:ext cx="8308039" cy="1128432"/>
          </a:xfrm>
        </p:spPr>
        <p:txBody>
          <a:bodyPr vert="horz" lIns="91440" tIns="45720" rIns="91440" bIns="45720" rtlCol="0" anchor="b" anchorCtr="0">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fr-FR" smtClean="0"/>
              <a:t>Cliquez et modifiez le titre</a:t>
            </a:r>
            <a:endParaRPr/>
          </a:p>
        </p:txBody>
      </p:sp>
      <p:sp>
        <p:nvSpPr>
          <p:cNvPr id="3" name="Picture Placeholder 2"/>
          <p:cNvSpPr>
            <a:spLocks noGrp="1"/>
          </p:cNvSpPr>
          <p:nvPr>
            <p:ph type="pic" idx="1"/>
          </p:nvPr>
        </p:nvSpPr>
        <p:spPr>
          <a:xfrm>
            <a:off x="4007224" y="2623296"/>
            <a:ext cx="4717676" cy="3831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430213" y="2770187"/>
            <a:ext cx="3429093" cy="3576825"/>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D95B7B09-474E-4730-A161-53A17C2CA87E}" type="datetimeFigureOut">
              <a:rPr lang="fr-FR" smtClean="0"/>
              <a:pPr/>
              <a:t>22/01/15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A106644-9729-47D5-9E57-C5CBDECA18C5}"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vec légende, alt.">
    <p:spTree>
      <p:nvGrpSpPr>
        <p:cNvPr id="1" name=""/>
        <p:cNvGrpSpPr/>
        <p:nvPr/>
      </p:nvGrpSpPr>
      <p:grpSpPr>
        <a:xfrm>
          <a:off x="0" y="0"/>
          <a:ext cx="0" cy="0"/>
          <a:chOff x="0" y="0"/>
          <a:chExt cx="0" cy="0"/>
        </a:xfrm>
      </p:grpSpPr>
      <p:pic>
        <p:nvPicPr>
          <p:cNvPr id="9" name="Picture 8" descr="wireframeOverlay-PCVertical.png"/>
          <p:cNvPicPr>
            <a:picLocks noChangeAspect="1"/>
          </p:cNvPicPr>
          <p:nvPr/>
        </p:nvPicPr>
        <p:blipFill>
          <a:blip r:embed="rId2"/>
          <a:srcRect b="-123309"/>
          <a:stretch>
            <a:fillRect/>
          </a:stretch>
        </p:blipFill>
        <p:spPr>
          <a:xfrm>
            <a:off x="182880" y="1179575"/>
            <a:ext cx="5133975" cy="5275013"/>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a:xfrm>
            <a:off x="416859" y="1680882"/>
            <a:ext cx="4313891" cy="1162050"/>
          </a:xfrm>
        </p:spPr>
        <p:txBody>
          <a:bodyPr anchor="b"/>
          <a:lstStyle>
            <a:lvl1pPr algn="l">
              <a:defRPr sz="2800" b="0">
                <a:solidFill>
                  <a:schemeClr val="bg1"/>
                </a:solidFill>
              </a:defRPr>
            </a:lvl1pPr>
          </a:lstStyle>
          <a:p>
            <a:r>
              <a:rPr lang="fr-FR" smtClean="0"/>
              <a:t>Cliquez et modifiez le titre</a:t>
            </a:r>
            <a:endParaRPr dirty="0"/>
          </a:p>
        </p:txBody>
      </p:sp>
      <p:sp>
        <p:nvSpPr>
          <p:cNvPr id="4" name="Text Placeholder 3"/>
          <p:cNvSpPr>
            <a:spLocks noGrp="1"/>
          </p:cNvSpPr>
          <p:nvPr>
            <p:ph type="body" sz="half" idx="2"/>
          </p:nvPr>
        </p:nvSpPr>
        <p:spPr>
          <a:xfrm>
            <a:off x="416859" y="2837329"/>
            <a:ext cx="4313891" cy="3415834"/>
          </a:xfrm>
        </p:spPr>
        <p:txBody>
          <a:bodyPr>
            <a:normAutofit/>
          </a:bodyPr>
          <a:lstStyle>
            <a:lvl1pPr marL="0" indent="0">
              <a:lnSpc>
                <a:spcPct val="110000"/>
              </a:lnSpc>
              <a:spcBef>
                <a:spcPts val="6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D95B7B09-474E-4730-A161-53A17C2CA87E}" type="datetimeFigureOut">
              <a:rPr lang="fr-FR" smtClean="0"/>
              <a:pPr/>
              <a:t>22/01/15</a:t>
            </a:fld>
            <a:endParaRPr lang="fr-FR"/>
          </a:p>
        </p:txBody>
      </p:sp>
      <p:sp>
        <p:nvSpPr>
          <p:cNvPr id="6" name="Footer Placeholder 5"/>
          <p:cNvSpPr>
            <a:spLocks noGrp="1"/>
          </p:cNvSpPr>
          <p:nvPr>
            <p:ph type="ftr" sz="quarter" idx="11"/>
          </p:nvPr>
        </p:nvSpPr>
        <p:spPr/>
        <p:txBody>
          <a:bodyPr/>
          <a:lstStyle/>
          <a:p>
            <a:endParaRPr lang="fr-FR"/>
          </a:p>
        </p:txBody>
      </p:sp>
      <p:sp>
        <p:nvSpPr>
          <p:cNvPr id="11" name="Picture Placeholder 10"/>
          <p:cNvSpPr>
            <a:spLocks noGrp="1"/>
          </p:cNvSpPr>
          <p:nvPr>
            <p:ph type="pic" sz="quarter" idx="13"/>
          </p:nvPr>
        </p:nvSpPr>
        <p:spPr>
          <a:xfrm>
            <a:off x="5298140" y="1169894"/>
            <a:ext cx="3671047" cy="5276088"/>
          </a:xfrm>
        </p:spPr>
        <p:txBody>
          <a:bodyPr/>
          <a:lstStyle>
            <a:lvl1pPr>
              <a:buNone/>
              <a:defRPr/>
            </a:lvl1pPr>
          </a:lstStyle>
          <a:p>
            <a:r>
              <a:rPr lang="fr-FR" smtClean="0"/>
              <a:t>Faire glisser l'image vers l'espace réservé ou cliquer sur l'icône pour l'ajouter</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au-dessus de légende">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82880" y="1169894"/>
            <a:ext cx="8787384" cy="2106706"/>
          </a:xfrm>
        </p:spPr>
        <p:txBody>
          <a:bodyPr/>
          <a:lstStyle>
            <a:lvl1pPr>
              <a:buNone/>
              <a:defRPr/>
            </a:lvl1pPr>
          </a:lstStyle>
          <a:p>
            <a:r>
              <a:rPr lang="fr-FR" smtClean="0"/>
              <a:t>Faire glisser l'image vers l'espace réservé ou cliquer sur l'icône pour l'ajouter</a:t>
            </a:r>
            <a:endParaRPr/>
          </a:p>
        </p:txBody>
      </p:sp>
      <p:sp>
        <p:nvSpPr>
          <p:cNvPr id="10" name="Rectangle 9"/>
          <p:cNvSpPr/>
          <p:nvPr/>
        </p:nvSpPr>
        <p:spPr>
          <a:xfrm>
            <a:off x="182880" y="3281082"/>
            <a:ext cx="8787384" cy="3174582"/>
          </a:xfrm>
          <a:prstGeom prst="rect">
            <a:avLst/>
          </a:prstGeom>
          <a:gradFill>
            <a:gsLst>
              <a:gs pos="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859" y="3329268"/>
            <a:ext cx="8346141" cy="1014132"/>
          </a:xfrm>
        </p:spPr>
        <p:txBody>
          <a:bodyPr anchor="b"/>
          <a:lstStyle>
            <a:lvl1pPr algn="l">
              <a:defRPr sz="3600" b="0">
                <a:solidFill>
                  <a:schemeClr val="bg1"/>
                </a:solidFill>
              </a:defRPr>
            </a:lvl1pPr>
          </a:lstStyle>
          <a:p>
            <a:r>
              <a:rPr lang="fr-FR" smtClean="0"/>
              <a:t>Cliquez et modifiez le titre</a:t>
            </a:r>
            <a:endParaRPr/>
          </a:p>
        </p:txBody>
      </p:sp>
      <p:sp>
        <p:nvSpPr>
          <p:cNvPr id="4" name="Text Placeholder 3"/>
          <p:cNvSpPr>
            <a:spLocks noGrp="1"/>
          </p:cNvSpPr>
          <p:nvPr>
            <p:ph type="body" sz="half" idx="2"/>
          </p:nvPr>
        </p:nvSpPr>
        <p:spPr>
          <a:xfrm>
            <a:off x="416859" y="4343399"/>
            <a:ext cx="8346141" cy="1909763"/>
          </a:xfrm>
        </p:spPr>
        <p:txBody>
          <a:bodyPr>
            <a:normAutofit/>
          </a:bodyPr>
          <a:lstStyle>
            <a:lvl1pPr marL="0" indent="0">
              <a:lnSpc>
                <a:spcPct val="110000"/>
              </a:lnSpc>
              <a:spcBef>
                <a:spcPts val="600"/>
              </a:spcBef>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D95B7B09-474E-4730-A161-53A17C2CA87E}" type="datetimeFigureOut">
              <a:rPr lang="fr-FR" smtClean="0"/>
              <a:pPr/>
              <a:t>22/01/15</a:t>
            </a:fld>
            <a:endParaRPr lang="fr-FR"/>
          </a:p>
        </p:txBody>
      </p:sp>
      <p:sp>
        <p:nvSpPr>
          <p:cNvPr id="6" name="Footer Placeholder 5"/>
          <p:cNvSpPr>
            <a:spLocks noGrp="1"/>
          </p:cNvSpPr>
          <p:nvPr>
            <p:ph type="ftr" sz="quarter" idx="11"/>
          </p:nvPr>
        </p:nvSpPr>
        <p:spPr/>
        <p:txBody>
          <a:bodyPr/>
          <a:lstStyle/>
          <a:p>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ages avec légende">
    <p:spTree>
      <p:nvGrpSpPr>
        <p:cNvPr id="1" name=""/>
        <p:cNvGrpSpPr/>
        <p:nvPr/>
      </p:nvGrpSpPr>
      <p:grpSpPr>
        <a:xfrm>
          <a:off x="0" y="0"/>
          <a:ext cx="0" cy="0"/>
          <a:chOff x="0" y="0"/>
          <a:chExt cx="0" cy="0"/>
        </a:xfrm>
      </p:grpSpPr>
      <p:pic>
        <p:nvPicPr>
          <p:cNvPr id="9" name="Picture 8" descr="wireframeOverlay-PCVertical.png"/>
          <p:cNvPicPr>
            <a:picLocks noChangeAspect="1"/>
          </p:cNvPicPr>
          <p:nvPr/>
        </p:nvPicPr>
        <p:blipFill>
          <a:blip r:embed="rId2"/>
          <a:srcRect b="-123309"/>
          <a:stretch>
            <a:fillRect/>
          </a:stretch>
        </p:blipFill>
        <p:spPr>
          <a:xfrm>
            <a:off x="3835212" y="1179575"/>
            <a:ext cx="5133975" cy="5275013"/>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a:xfrm>
            <a:off x="4191000" y="1680882"/>
            <a:ext cx="4313891" cy="1162050"/>
          </a:xfrm>
        </p:spPr>
        <p:txBody>
          <a:bodyPr anchor="b"/>
          <a:lstStyle>
            <a:lvl1pPr algn="l">
              <a:defRPr sz="2800" b="0">
                <a:solidFill>
                  <a:schemeClr val="bg1"/>
                </a:solidFill>
              </a:defRPr>
            </a:lvl1pPr>
          </a:lstStyle>
          <a:p>
            <a:r>
              <a:rPr lang="fr-FR" smtClean="0"/>
              <a:t>Cliquez et modifiez le titre</a:t>
            </a:r>
            <a:endParaRPr/>
          </a:p>
        </p:txBody>
      </p:sp>
      <p:sp>
        <p:nvSpPr>
          <p:cNvPr id="4" name="Text Placeholder 3"/>
          <p:cNvSpPr>
            <a:spLocks noGrp="1"/>
          </p:cNvSpPr>
          <p:nvPr>
            <p:ph type="body" sz="half" idx="2"/>
          </p:nvPr>
        </p:nvSpPr>
        <p:spPr>
          <a:xfrm>
            <a:off x="4191000" y="2837329"/>
            <a:ext cx="4313891" cy="3415834"/>
          </a:xfrm>
        </p:spPr>
        <p:txBody>
          <a:bodyPr>
            <a:normAutofit/>
          </a:bodyPr>
          <a:lstStyle>
            <a:lvl1pPr marL="0" indent="0">
              <a:lnSpc>
                <a:spcPct val="110000"/>
              </a:lnSpc>
              <a:spcBef>
                <a:spcPts val="6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D95B7B09-474E-4730-A161-53A17C2CA87E}" type="datetimeFigureOut">
              <a:rPr lang="fr-FR" smtClean="0"/>
              <a:pPr/>
              <a:t>22/01/15</a:t>
            </a:fld>
            <a:endParaRPr lang="fr-FR"/>
          </a:p>
        </p:txBody>
      </p:sp>
      <p:sp>
        <p:nvSpPr>
          <p:cNvPr id="6" name="Footer Placeholder 5"/>
          <p:cNvSpPr>
            <a:spLocks noGrp="1"/>
          </p:cNvSpPr>
          <p:nvPr>
            <p:ph type="ftr" sz="quarter" idx="11"/>
          </p:nvPr>
        </p:nvSpPr>
        <p:spPr/>
        <p:txBody>
          <a:bodyPr/>
          <a:lstStyle/>
          <a:p>
            <a:endParaRPr lang="fr-FR"/>
          </a:p>
        </p:txBody>
      </p:sp>
      <p:sp>
        <p:nvSpPr>
          <p:cNvPr id="8" name="Picture Placeholder 10"/>
          <p:cNvSpPr>
            <a:spLocks noGrp="1"/>
          </p:cNvSpPr>
          <p:nvPr>
            <p:ph type="pic" sz="quarter" idx="14"/>
          </p:nvPr>
        </p:nvSpPr>
        <p:spPr>
          <a:xfrm>
            <a:off x="182880" y="1179576"/>
            <a:ext cx="3671047" cy="2205318"/>
          </a:xfrm>
        </p:spPr>
        <p:txBody>
          <a:bodyPr/>
          <a:lstStyle>
            <a:lvl1pPr>
              <a:buNone/>
              <a:defRPr/>
            </a:lvl1pPr>
          </a:lstStyle>
          <a:p>
            <a:r>
              <a:rPr lang="fr-FR" smtClean="0"/>
              <a:t>Faire glisser l'image vers l'espace réservé ou cliquer sur l'icône pour l'ajouter</a:t>
            </a:r>
            <a:endParaRPr/>
          </a:p>
        </p:txBody>
      </p:sp>
      <p:sp>
        <p:nvSpPr>
          <p:cNvPr id="10" name="Picture Placeholder 10"/>
          <p:cNvSpPr>
            <a:spLocks noGrp="1"/>
          </p:cNvSpPr>
          <p:nvPr>
            <p:ph type="pic" sz="quarter" idx="15"/>
          </p:nvPr>
        </p:nvSpPr>
        <p:spPr>
          <a:xfrm>
            <a:off x="2015983" y="3383280"/>
            <a:ext cx="1837944" cy="3072384"/>
          </a:xfrm>
        </p:spPr>
        <p:txBody>
          <a:bodyPr/>
          <a:lstStyle>
            <a:lvl1pPr>
              <a:buNone/>
              <a:defRPr/>
            </a:lvl1pPr>
          </a:lstStyle>
          <a:p>
            <a:r>
              <a:rPr lang="fr-FR" smtClean="0"/>
              <a:t>Faire glisser l'image vers l'espace réservé ou cliquer sur l'icône pour l'ajouter</a:t>
            </a:r>
            <a:endParaRPr/>
          </a:p>
        </p:txBody>
      </p:sp>
      <p:sp>
        <p:nvSpPr>
          <p:cNvPr id="12" name="Picture Placeholder 10"/>
          <p:cNvSpPr>
            <a:spLocks noGrp="1"/>
          </p:cNvSpPr>
          <p:nvPr>
            <p:ph type="pic" sz="quarter" idx="16"/>
          </p:nvPr>
        </p:nvSpPr>
        <p:spPr>
          <a:xfrm>
            <a:off x="182880" y="3383280"/>
            <a:ext cx="1837944" cy="3072384"/>
          </a:xfrm>
        </p:spPr>
        <p:txBody>
          <a:bodyPr/>
          <a:lstStyle>
            <a:lvl1pPr>
              <a:buNone/>
              <a:defRPr/>
            </a:lvl1pPr>
          </a:lstStyle>
          <a:p>
            <a:r>
              <a:rPr lang="fr-FR" smtClean="0"/>
              <a:t>Faire glisser l'image vers l'espace réservé ou cliquer sur l'icône pour l'ajouter</a:t>
            </a:r>
            <a:endParaRPr/>
          </a:p>
        </p:txBody>
      </p:sp>
      <p:sp>
        <p:nvSpPr>
          <p:cNvPr id="13" name="Slide Number Placeholder 5"/>
          <p:cNvSpPr>
            <a:spLocks noGrp="1"/>
          </p:cNvSpPr>
          <p:nvPr>
            <p:ph type="sldNum" sz="quarter" idx="12"/>
          </p:nvPr>
        </p:nvSpPr>
        <p:spPr>
          <a:xfrm>
            <a:off x="8382000" y="1219200"/>
            <a:ext cx="533400" cy="365125"/>
          </a:xfrm>
        </p:spPr>
        <p:txBody>
          <a:bodyPr/>
          <a:lstStyle/>
          <a:p>
            <a:fld id="{8A106644-9729-47D5-9E57-C5CBDECA18C5}" type="slidenum">
              <a:rPr lang="fr-FR" smtClean="0"/>
              <a:pPr/>
              <a:t>‹#›</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D95B7B09-474E-4730-A161-53A17C2CA87E}" type="datetimeFigureOut">
              <a:rPr lang="fr-FR" smtClean="0"/>
              <a:pPr/>
              <a:t>22/01/15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A106644-9729-47D5-9E57-C5CBDECA18C5}" type="slidenum">
              <a:rPr lang="fr-FR" smtClean="0"/>
              <a:pPr/>
              <a:t>‹#›</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wireframeOverlay-VerticalTC.png"/>
          <p:cNvPicPr>
            <a:picLocks noChangeAspect="1"/>
          </p:cNvPicPr>
          <p:nvPr/>
        </p:nvPicPr>
        <p:blipFill>
          <a:blip r:embed="rId2"/>
          <a:srcRect t="-93650"/>
          <a:stretch>
            <a:fillRect/>
          </a:stretch>
        </p:blipFill>
        <p:spPr>
          <a:xfrm>
            <a:off x="7445188" y="1178128"/>
            <a:ext cx="1524000" cy="5275339"/>
          </a:xfrm>
          <a:prstGeom prst="rect">
            <a:avLst/>
          </a:prstGeom>
          <a:gradFill>
            <a:gsLst>
              <a:gs pos="0">
                <a:schemeClr val="tx2"/>
              </a:gs>
              <a:gs pos="100000">
                <a:schemeClr val="bg2"/>
              </a:gs>
            </a:gsLst>
            <a:lin ang="5400000" scaled="0"/>
          </a:gradFill>
        </p:spPr>
      </p:pic>
      <p:sp>
        <p:nvSpPr>
          <p:cNvPr id="2" name="Vertical Title 1"/>
          <p:cNvSpPr>
            <a:spLocks noGrp="1"/>
          </p:cNvSpPr>
          <p:nvPr>
            <p:ph type="title" orient="vert"/>
          </p:nvPr>
        </p:nvSpPr>
        <p:spPr>
          <a:xfrm>
            <a:off x="7440705" y="1398494"/>
            <a:ext cx="1447800" cy="4849906"/>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417513" y="1398494"/>
            <a:ext cx="6669087" cy="4849906"/>
          </a:xfrm>
        </p:spPr>
        <p:txBody>
          <a:bodyPr vert="eaVert"/>
          <a:lstStyle>
            <a:lvl5pPr>
              <a:defRPr/>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D95B7B09-474E-4730-A161-53A17C2CA87E}" type="datetimeFigureOut">
              <a:rPr lang="fr-FR" smtClean="0"/>
              <a:pPr/>
              <a:t>22/01/15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A106644-9729-47D5-9E57-C5CBDECA18C5}" type="slidenum">
              <a:rPr lang="fr-FR" smtClean="0"/>
              <a:pPr/>
              <a:t>‹#›</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Fermetur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B7B09-474E-4730-A161-53A17C2CA87E}" type="datetimeFigureOut">
              <a:rPr lang="fr-FR" smtClean="0"/>
              <a:pPr/>
              <a:t>22/01/15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A106644-9729-47D5-9E57-C5CBDECA18C5}" type="slidenum">
              <a:rPr lang="fr-FR" smtClean="0"/>
              <a:pPr/>
              <a:t>‹#›</a:t>
            </a:fld>
            <a:endParaRPr lang="fr-FR"/>
          </a:p>
        </p:txBody>
      </p:sp>
      <p:sp>
        <p:nvSpPr>
          <p:cNvPr id="5" name="Rectangle 4"/>
          <p:cNvSpPr/>
          <p:nvPr/>
        </p:nvSpPr>
        <p:spPr>
          <a:xfrm>
            <a:off x="182880" y="1179576"/>
            <a:ext cx="8787384" cy="5276088"/>
          </a:xfrm>
          <a:prstGeom prst="rect">
            <a:avLst/>
          </a:prstGeom>
          <a:gradFill>
            <a:gsLst>
              <a:gs pos="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Picture 5" descr="DirectionalButtons-LeftOnlyOnly.png"/>
          <p:cNvPicPr>
            <a:picLocks noChangeAspect="1"/>
          </p:cNvPicPr>
          <p:nvPr/>
        </p:nvPicPr>
        <p:blipFill>
          <a:blip r:embed="rId2"/>
          <a:stretch>
            <a:fillRect/>
          </a:stretch>
        </p:blipFill>
        <p:spPr>
          <a:xfrm>
            <a:off x="7837488" y="538163"/>
            <a:ext cx="752475" cy="35242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a:xfrm>
            <a:off x="415925" y="2756646"/>
            <a:ext cx="8308975" cy="3491753"/>
          </a:xfrm>
        </p:spPr>
        <p:txBody>
          <a:bodyPr>
            <a:normAutofit/>
          </a:bodyPr>
          <a:lstStyle>
            <a:lvl1pPr>
              <a:defRPr sz="2000"/>
            </a:lvl1pPr>
            <a:lvl2pPr>
              <a:defRPr sz="1800"/>
            </a:lvl2pPr>
            <a:lvl3pPr>
              <a:defRPr sz="18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D95B7B09-474E-4730-A161-53A17C2CA87E}" type="datetimeFigureOut">
              <a:rPr lang="fr-FR" smtClean="0"/>
              <a:pPr/>
              <a:t>22/01/15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A106644-9729-47D5-9E57-C5CBDECA18C5}"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alt.">
    <p:spTree>
      <p:nvGrpSpPr>
        <p:cNvPr id="1" name=""/>
        <p:cNvGrpSpPr/>
        <p:nvPr/>
      </p:nvGrpSpPr>
      <p:grpSpPr>
        <a:xfrm>
          <a:off x="0" y="0"/>
          <a:ext cx="0" cy="0"/>
          <a:chOff x="0" y="0"/>
          <a:chExt cx="0" cy="0"/>
        </a:xfrm>
      </p:grpSpPr>
      <p:pic>
        <p:nvPicPr>
          <p:cNvPr id="8" name="Picture 7" descr="wireframeOverlay-TCFull.png"/>
          <p:cNvPicPr>
            <a:picLocks noChangeAspect="1"/>
          </p:cNvPicPr>
          <p:nvPr/>
        </p:nvPicPr>
        <p:blipFill>
          <a:blip r:embed="rId2"/>
          <a:srcRect l="-198711"/>
          <a:stretch>
            <a:fillRect/>
          </a:stretch>
        </p:blipFill>
        <p:spPr>
          <a:xfrm>
            <a:off x="177999" y="1179576"/>
            <a:ext cx="8788373" cy="5276088"/>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lvl1pPr>
              <a:buClrTx/>
              <a:defRPr>
                <a:solidFill>
                  <a:schemeClr val="bg1"/>
                </a:solidFill>
              </a:defRPr>
            </a:lvl1pPr>
            <a:lvl2pPr>
              <a:buClr>
                <a:schemeClr val="bg1">
                  <a:lumMod val="75000"/>
                </a:schemeClr>
              </a:buClr>
              <a:defRPr>
                <a:solidFill>
                  <a:schemeClr val="bg1"/>
                </a:solidFill>
              </a:defRPr>
            </a:lvl2pPr>
            <a:lvl3pPr>
              <a:buClrTx/>
              <a:defRPr>
                <a:solidFill>
                  <a:schemeClr val="bg1"/>
                </a:solidFill>
              </a:defRPr>
            </a:lvl3pPr>
            <a:lvl4pPr>
              <a:buClr>
                <a:schemeClr val="bg1">
                  <a:lumMod val="75000"/>
                </a:schemeClr>
              </a:buClr>
              <a:defRPr>
                <a:solidFill>
                  <a:schemeClr val="bg1"/>
                </a:solidFill>
              </a:defRPr>
            </a:lvl4pPr>
            <a:lvl5pPr>
              <a:buClrTx/>
              <a:defRPr>
                <a:solidFill>
                  <a:schemeClr val="bg1"/>
                </a:solidFill>
              </a:defRPr>
            </a:lvl5pPr>
            <a:lvl6pPr>
              <a:buClr>
                <a:schemeClr val="bg1">
                  <a:lumMod val="75000"/>
                </a:schemeClr>
              </a:buClr>
              <a:defRPr lang="en-US" sz="1800" kern="1200" dirty="0" smtClean="0">
                <a:solidFill>
                  <a:schemeClr val="bg1"/>
                </a:solidFill>
                <a:latin typeface="+mn-lt"/>
                <a:ea typeface="+mn-ea"/>
                <a:cs typeface="+mn-cs"/>
              </a:defRPr>
            </a:lvl6pPr>
            <a:lvl7pPr>
              <a:buClr>
                <a:schemeClr val="bg1"/>
              </a:buClr>
              <a:defRPr lang="en-US" sz="1800" kern="1200" dirty="0" smtClean="0">
                <a:solidFill>
                  <a:schemeClr val="bg1"/>
                </a:solidFill>
                <a:latin typeface="+mn-lt"/>
                <a:ea typeface="+mn-ea"/>
                <a:cs typeface="+mn-cs"/>
              </a:defRPr>
            </a:lvl7pPr>
            <a:lvl8pPr>
              <a:buClr>
                <a:schemeClr val="bg1">
                  <a:lumMod val="75000"/>
                </a:schemeClr>
              </a:buClr>
              <a:defRPr lang="en-US" sz="1800" kern="1200" dirty="0" smtClean="0">
                <a:solidFill>
                  <a:schemeClr val="bg1"/>
                </a:solidFill>
                <a:latin typeface="+mn-lt"/>
                <a:ea typeface="+mn-ea"/>
                <a:cs typeface="+mn-cs"/>
              </a:defRPr>
            </a:lvl8pPr>
            <a:lvl9pPr>
              <a:buClr>
                <a:schemeClr val="bg1"/>
              </a:buClr>
              <a:defRPr sz="1800" kern="1200" dirty="0">
                <a:solidFill>
                  <a:schemeClr val="bg1"/>
                </a:solidFill>
                <a:latin typeface="+mn-lt"/>
                <a:ea typeface="+mn-ea"/>
                <a:cs typeface="+mn-cs"/>
              </a:defRPr>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D95B7B09-474E-4730-A161-53A17C2CA87E}" type="datetimeFigureOut">
              <a:rPr lang="fr-FR" smtClean="0"/>
              <a:pPr/>
              <a:t>22/01/15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A106644-9729-47D5-9E57-C5CBDECA18C5}"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7" name="Picture 6" descr="wireframeOverlay-SectionH.png"/>
          <p:cNvPicPr>
            <a:picLocks noChangeAspect="1"/>
          </p:cNvPicPr>
          <p:nvPr/>
        </p:nvPicPr>
        <p:blipFill>
          <a:blip r:embed="rId2"/>
          <a:srcRect r="-91875"/>
          <a:stretch>
            <a:fillRect/>
          </a:stretch>
        </p:blipFill>
        <p:spPr>
          <a:xfrm>
            <a:off x="182880" y="1179576"/>
            <a:ext cx="8785105" cy="5276088"/>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a:xfrm>
            <a:off x="2133600" y="3429000"/>
            <a:ext cx="6591300" cy="1371600"/>
          </a:xfrm>
        </p:spPr>
        <p:txBody>
          <a:bodyPr anchor="b" anchorCtr="0"/>
          <a:lstStyle>
            <a:lvl1pPr algn="r">
              <a:defRPr sz="4800" b="0" cap="none" baseline="0"/>
            </a:lvl1pPr>
          </a:lstStyle>
          <a:p>
            <a:r>
              <a:rPr lang="fr-FR" smtClean="0"/>
              <a:t>Cliquez et modifiez le titre</a:t>
            </a:r>
            <a:endParaRPr dirty="0"/>
          </a:p>
        </p:txBody>
      </p:sp>
      <p:sp>
        <p:nvSpPr>
          <p:cNvPr id="3" name="Text Placeholder 2"/>
          <p:cNvSpPr>
            <a:spLocks noGrp="1"/>
          </p:cNvSpPr>
          <p:nvPr>
            <p:ph type="body" idx="1"/>
          </p:nvPr>
        </p:nvSpPr>
        <p:spPr>
          <a:xfrm>
            <a:off x="2133600" y="4800599"/>
            <a:ext cx="6591300" cy="1066801"/>
          </a:xfrm>
        </p:spPr>
        <p:txBody>
          <a:bodyPr anchor="t" anchorCtr="0">
            <a:normAutofit/>
          </a:bodyPr>
          <a:lstStyle>
            <a:lvl1pPr marL="0" indent="0" algn="r">
              <a:spcBef>
                <a:spcPts val="30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D95B7B09-474E-4730-A161-53A17C2CA87E}" type="datetimeFigureOut">
              <a:rPr lang="fr-FR" smtClean="0"/>
              <a:pPr/>
              <a:t>22/01/15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A106644-9729-47D5-9E57-C5CBDECA18C5}"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416859" y="2770188"/>
            <a:ext cx="3840480" cy="3464765"/>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Content Placeholder 3"/>
          <p:cNvSpPr>
            <a:spLocks noGrp="1"/>
          </p:cNvSpPr>
          <p:nvPr>
            <p:ph sz="half" idx="2"/>
          </p:nvPr>
        </p:nvSpPr>
        <p:spPr>
          <a:xfrm>
            <a:off x="4873214" y="2770188"/>
            <a:ext cx="3840480" cy="3464765"/>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Date Placeholder 4"/>
          <p:cNvSpPr>
            <a:spLocks noGrp="1"/>
          </p:cNvSpPr>
          <p:nvPr>
            <p:ph type="dt" sz="half" idx="10"/>
          </p:nvPr>
        </p:nvSpPr>
        <p:spPr/>
        <p:txBody>
          <a:bodyPr/>
          <a:lstStyle/>
          <a:p>
            <a:fld id="{D95B7B09-474E-4730-A161-53A17C2CA87E}" type="datetimeFigureOut">
              <a:rPr lang="fr-FR" smtClean="0"/>
              <a:pPr/>
              <a:t>22/01/15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A106644-9729-47D5-9E57-C5CBDECA18C5}"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416859" y="2675964"/>
            <a:ext cx="3840480" cy="645459"/>
          </a:xfrm>
        </p:spPr>
        <p:txBody>
          <a:bodyPr anchor="ctr" anchorCtr="0">
            <a:normAutofit/>
          </a:bodyPr>
          <a:lstStyle>
            <a:lvl1pPr marL="0" indent="0" algn="ctr">
              <a:spcBef>
                <a:spcPts val="300"/>
              </a:spcBef>
              <a:buNone/>
              <a:defRPr sz="24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416859" y="3307976"/>
            <a:ext cx="3840480" cy="2925762"/>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Text Placeholder 4"/>
          <p:cNvSpPr>
            <a:spLocks noGrp="1"/>
          </p:cNvSpPr>
          <p:nvPr>
            <p:ph type="body" sz="quarter" idx="3"/>
          </p:nvPr>
        </p:nvSpPr>
        <p:spPr>
          <a:xfrm>
            <a:off x="4873752" y="2675964"/>
            <a:ext cx="3840480" cy="645459"/>
          </a:xfrm>
        </p:spPr>
        <p:txBody>
          <a:bodyPr anchor="ctr" anchorCtr="0">
            <a:normAutofit/>
          </a:bodyPr>
          <a:lstStyle>
            <a:lvl1pPr marL="0" indent="0" algn="ctr">
              <a:spcBef>
                <a:spcPts val="300"/>
              </a:spcBef>
              <a:buNone/>
              <a:defRPr sz="24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873752" y="3307976"/>
            <a:ext cx="3840480" cy="2925762"/>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7" name="Date Placeholder 6"/>
          <p:cNvSpPr>
            <a:spLocks noGrp="1"/>
          </p:cNvSpPr>
          <p:nvPr>
            <p:ph type="dt" sz="half" idx="10"/>
          </p:nvPr>
        </p:nvSpPr>
        <p:spPr/>
        <p:txBody>
          <a:bodyPr/>
          <a:lstStyle/>
          <a:p>
            <a:fld id="{D95B7B09-474E-4730-A161-53A17C2CA87E}" type="datetimeFigureOut">
              <a:rPr lang="fr-FR" smtClean="0"/>
              <a:pPr/>
              <a:t>22/01/15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A106644-9729-47D5-9E57-C5CBDECA18C5}"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D95B7B09-474E-4730-A161-53A17C2CA87E}" type="datetimeFigureOut">
              <a:rPr lang="fr-FR" smtClean="0"/>
              <a:pPr/>
              <a:t>22/01/15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A106644-9729-47D5-9E57-C5CBDECA18C5}"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B7B09-474E-4730-A161-53A17C2CA87E}" type="datetimeFigureOut">
              <a:rPr lang="fr-FR" smtClean="0"/>
              <a:pPr/>
              <a:t>22/01/15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A106644-9729-47D5-9E57-C5CBDECA18C5}"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wireframeOverlay-ContentCap.png"/>
          <p:cNvPicPr>
            <a:picLocks noChangeAspect="1"/>
          </p:cNvPicPr>
          <p:nvPr/>
        </p:nvPicPr>
        <p:blipFill>
          <a:blip r:embed="rId2"/>
          <a:srcRect b="-135871"/>
          <a:stretch>
            <a:fillRect/>
          </a:stretch>
        </p:blipFill>
        <p:spPr>
          <a:xfrm>
            <a:off x="182880" y="1179575"/>
            <a:ext cx="4228522" cy="5274037"/>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a:xfrm>
            <a:off x="416859" y="1680882"/>
            <a:ext cx="3697941" cy="1162050"/>
          </a:xfrm>
        </p:spPr>
        <p:txBody>
          <a:bodyPr anchor="b"/>
          <a:lstStyle>
            <a:lvl1pPr algn="l">
              <a:defRPr sz="2800" b="0">
                <a:solidFill>
                  <a:schemeClr val="bg1"/>
                </a:solidFill>
              </a:defRPr>
            </a:lvl1pPr>
          </a:lstStyle>
          <a:p>
            <a:r>
              <a:rPr lang="fr-FR" smtClean="0"/>
              <a:t>Cliquez et modifiez le titre</a:t>
            </a:r>
            <a:endParaRPr/>
          </a:p>
        </p:txBody>
      </p:sp>
      <p:sp>
        <p:nvSpPr>
          <p:cNvPr id="3" name="Content Placeholder 2"/>
          <p:cNvSpPr>
            <a:spLocks noGrp="1"/>
          </p:cNvSpPr>
          <p:nvPr>
            <p:ph idx="1"/>
          </p:nvPr>
        </p:nvSpPr>
        <p:spPr>
          <a:xfrm>
            <a:off x="4612341" y="1600200"/>
            <a:ext cx="4101353" cy="46529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416859" y="2837329"/>
            <a:ext cx="3697941" cy="3415834"/>
          </a:xfrm>
        </p:spPr>
        <p:txBody>
          <a:bodyPr vert="horz" lIns="91440" tIns="45720" rIns="91440" bIns="45720" rtlCol="0">
            <a:normAutofit/>
          </a:bodyPr>
          <a:lstStyle>
            <a:lvl1pPr marL="0" indent="0">
              <a:spcBef>
                <a:spcPts val="600"/>
              </a:spcBef>
              <a:buNone/>
              <a:defRPr sz="1600" kern="1200">
                <a:solidFill>
                  <a:schemeClr val="bg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tx1">
                  <a:lumMod val="50000"/>
                  <a:lumOff val="50000"/>
                </a:schemeClr>
              </a:buClr>
              <a:buSzPct val="70000"/>
              <a:buFont typeface="Wingdings" pitchFamily="2" charset="2"/>
              <a:buNone/>
            </a:pPr>
            <a:r>
              <a:rPr lang="fr-FR" smtClean="0"/>
              <a:t>Cliquez pour modifier les styles du texte du masque</a:t>
            </a:r>
          </a:p>
        </p:txBody>
      </p:sp>
      <p:sp>
        <p:nvSpPr>
          <p:cNvPr id="5" name="Date Placeholder 4"/>
          <p:cNvSpPr>
            <a:spLocks noGrp="1"/>
          </p:cNvSpPr>
          <p:nvPr>
            <p:ph type="dt" sz="half" idx="10"/>
          </p:nvPr>
        </p:nvSpPr>
        <p:spPr/>
        <p:txBody>
          <a:bodyPr/>
          <a:lstStyle/>
          <a:p>
            <a:fld id="{D95B7B09-474E-4730-A161-53A17C2CA87E}" type="datetimeFigureOut">
              <a:rPr lang="fr-FR" smtClean="0"/>
              <a:pPr/>
              <a:t>22/01/15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A106644-9729-47D5-9E57-C5CBDECA18C5}"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5925" y="1456765"/>
            <a:ext cx="8308975" cy="1143000"/>
          </a:xfrm>
          <a:prstGeom prst="rect">
            <a:avLst/>
          </a:prstGeom>
        </p:spPr>
        <p:txBody>
          <a:bodyPr vert="horz" lIns="91440" tIns="45720" rIns="91440" bIns="45720" rtlCol="0" anchor="b" anchorCtr="0">
            <a:noAutofit/>
          </a:bodyPr>
          <a:lstStyle/>
          <a:p>
            <a:r>
              <a:rPr lang="fr-FR" smtClean="0"/>
              <a:t>Cliquez et modifiez le titre</a:t>
            </a:r>
            <a:endParaRPr/>
          </a:p>
        </p:txBody>
      </p:sp>
      <p:sp>
        <p:nvSpPr>
          <p:cNvPr id="3" name="Text Placeholder 2"/>
          <p:cNvSpPr>
            <a:spLocks noGrp="1"/>
          </p:cNvSpPr>
          <p:nvPr>
            <p:ph type="body" idx="1"/>
          </p:nvPr>
        </p:nvSpPr>
        <p:spPr>
          <a:xfrm>
            <a:off x="415925" y="2770188"/>
            <a:ext cx="8308975" cy="3478212"/>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2"/>
          </p:nvPr>
        </p:nvSpPr>
        <p:spPr>
          <a:xfrm>
            <a:off x="6450105" y="6454588"/>
            <a:ext cx="2398059" cy="228600"/>
          </a:xfrm>
          <a:prstGeom prst="rect">
            <a:avLst/>
          </a:prstGeom>
        </p:spPr>
        <p:txBody>
          <a:bodyPr vert="horz" lIns="91440" tIns="45720" rIns="91440" bIns="45720" rtlCol="0" anchor="ctr"/>
          <a:lstStyle>
            <a:lvl1pPr algn="r">
              <a:defRPr sz="1000">
                <a:solidFill>
                  <a:schemeClr val="tx1">
                    <a:lumMod val="75000"/>
                    <a:lumOff val="25000"/>
                  </a:schemeClr>
                </a:solidFill>
              </a:defRPr>
            </a:lvl1pPr>
          </a:lstStyle>
          <a:p>
            <a:fld id="{D95B7B09-474E-4730-A161-53A17C2CA87E}" type="datetimeFigureOut">
              <a:rPr lang="fr-FR" smtClean="0"/>
              <a:pPr/>
              <a:t>22/01/15</a:t>
            </a:fld>
            <a:endParaRPr lang="fr-FR"/>
          </a:p>
        </p:txBody>
      </p:sp>
      <p:sp>
        <p:nvSpPr>
          <p:cNvPr id="5" name="Footer Placeholder 4"/>
          <p:cNvSpPr>
            <a:spLocks noGrp="1"/>
          </p:cNvSpPr>
          <p:nvPr>
            <p:ph type="ftr" sz="quarter" idx="3"/>
          </p:nvPr>
        </p:nvSpPr>
        <p:spPr>
          <a:xfrm>
            <a:off x="259976" y="6454588"/>
            <a:ext cx="3657600" cy="228600"/>
          </a:xfrm>
          <a:prstGeom prst="rect">
            <a:avLst/>
          </a:prstGeom>
        </p:spPr>
        <p:txBody>
          <a:bodyPr vert="horz" lIns="91440" tIns="45720" rIns="91440" bIns="45720" rtlCol="0" anchor="ctr"/>
          <a:lstStyle>
            <a:lvl1pPr algn="l">
              <a:defRPr sz="1000">
                <a:solidFill>
                  <a:schemeClr val="tx1">
                    <a:lumMod val="75000"/>
                    <a:lumOff val="25000"/>
                  </a:schemeClr>
                </a:solidFill>
              </a:defRPr>
            </a:lvl1pPr>
          </a:lstStyle>
          <a:p>
            <a:endParaRPr lang="fr-FR"/>
          </a:p>
        </p:txBody>
      </p:sp>
      <p:sp>
        <p:nvSpPr>
          <p:cNvPr id="6" name="Slide Number Placeholder 5"/>
          <p:cNvSpPr>
            <a:spLocks noGrp="1"/>
          </p:cNvSpPr>
          <p:nvPr>
            <p:ph type="sldNum" sz="quarter" idx="4"/>
          </p:nvPr>
        </p:nvSpPr>
        <p:spPr>
          <a:xfrm>
            <a:off x="8382000" y="1219200"/>
            <a:ext cx="533400" cy="365125"/>
          </a:xfrm>
          <a:prstGeom prst="rect">
            <a:avLst/>
          </a:prstGeom>
        </p:spPr>
        <p:txBody>
          <a:bodyPr vert="horz" lIns="91440" tIns="45720" rIns="91440" bIns="45720" rtlCol="0" anchor="ctr"/>
          <a:lstStyle>
            <a:lvl1pPr algn="r">
              <a:defRPr sz="1200">
                <a:solidFill>
                  <a:schemeClr val="bg1"/>
                </a:solidFill>
              </a:defRPr>
            </a:lvl1pPr>
          </a:lstStyle>
          <a:p>
            <a:fld id="{8A106644-9729-47D5-9E57-C5CBDECA18C5}" type="slidenum">
              <a:rPr lang="fr-FR" smtClean="0"/>
              <a:pPr/>
              <a:t>‹#›</a:t>
            </a:fld>
            <a:endParaRPr lang="fr-FR"/>
          </a:p>
        </p:txBody>
      </p:sp>
      <p:pic>
        <p:nvPicPr>
          <p:cNvPr id="7" name="Picture 6" descr="HomeButton.png">
            <a:hlinkClick r:id="" action="ppaction://hlinkshowjump?jump=firstslide"/>
          </p:cNvPr>
          <p:cNvPicPr>
            <a:picLocks noChangeAspect="1"/>
          </p:cNvPicPr>
          <p:nvPr/>
        </p:nvPicPr>
        <p:blipFill>
          <a:blip r:embed="rId18"/>
          <a:stretch>
            <a:fillRect/>
          </a:stretch>
        </p:blipFill>
        <p:spPr>
          <a:xfrm>
            <a:off x="552450" y="526116"/>
            <a:ext cx="457200" cy="352425"/>
          </a:xfrm>
          <a:prstGeom prst="rect">
            <a:avLst/>
          </a:prstGeom>
        </p:spPr>
      </p:pic>
      <p:pic>
        <p:nvPicPr>
          <p:cNvPr id="10" name="Picture 9" descr="DirectionalButtons-Full.png"/>
          <p:cNvPicPr>
            <a:picLocks noChangeAspect="1"/>
          </p:cNvPicPr>
          <p:nvPr/>
        </p:nvPicPr>
        <p:blipFill>
          <a:blip r:embed="rId19"/>
          <a:stretch>
            <a:fillRect/>
          </a:stretch>
        </p:blipFill>
        <p:spPr>
          <a:xfrm>
            <a:off x="7826188" y="526116"/>
            <a:ext cx="752475" cy="352425"/>
          </a:xfrm>
          <a:prstGeom prst="rect">
            <a:avLst/>
          </a:prstGeom>
        </p:spPr>
      </p:pic>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p:txStyles>
    <p:titleStyle>
      <a:lvl1pPr algn="l" defTabSz="914400" rtl="0" eaLnBrk="1" latinLnBrk="0" hangingPunct="1">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spcBef>
          <a:spcPts val="2000"/>
        </a:spcBef>
        <a:buClr>
          <a:schemeClr val="tx1">
            <a:lumMod val="50000"/>
            <a:lumOff val="50000"/>
          </a:schemeClr>
        </a:buClr>
        <a:buSzPct val="70000"/>
        <a:buFont typeface="Wingdings" pitchFamily="2" charset="2"/>
        <a:buChar char="l"/>
        <a:defRPr sz="2000" kern="1200">
          <a:solidFill>
            <a:schemeClr val="tx1">
              <a:lumMod val="75000"/>
              <a:lumOff val="25000"/>
            </a:schemeClr>
          </a:solidFill>
          <a:latin typeface="+mn-lt"/>
          <a:ea typeface="+mn-ea"/>
          <a:cs typeface="+mn-cs"/>
        </a:defRPr>
      </a:lvl1pPr>
      <a:lvl2pPr marL="457200" indent="-228600" algn="l" defTabSz="914400" rtl="0" eaLnBrk="1" latinLnBrk="0" hangingPunct="1">
        <a:spcBef>
          <a:spcPts val="600"/>
        </a:spcBef>
        <a:buClr>
          <a:schemeClr val="tx1">
            <a:lumMod val="85000"/>
            <a:lumOff val="15000"/>
          </a:schemeClr>
        </a:buClr>
        <a:buSzPct val="70000"/>
        <a:buFont typeface="Wingdings" pitchFamily="2" charset="2"/>
        <a:buChar char="l"/>
        <a:defRPr sz="1800" kern="1200">
          <a:solidFill>
            <a:schemeClr val="tx1">
              <a:lumMod val="75000"/>
              <a:lumOff val="25000"/>
            </a:schemeClr>
          </a:solidFill>
          <a:latin typeface="+mn-lt"/>
          <a:ea typeface="+mn-ea"/>
          <a:cs typeface="+mn-cs"/>
        </a:defRPr>
      </a:lvl2pPr>
      <a:lvl3pPr marL="685800" indent="-228600" algn="l" defTabSz="914400" rtl="0" eaLnBrk="1" latinLnBrk="0" hangingPunct="1">
        <a:spcBef>
          <a:spcPts val="600"/>
        </a:spcBef>
        <a:buClr>
          <a:schemeClr val="tx1">
            <a:lumMod val="50000"/>
            <a:lumOff val="50000"/>
          </a:schemeClr>
        </a:buClr>
        <a:buSzPct val="70000"/>
        <a:buFont typeface="Wingdings" pitchFamily="2" charset="2"/>
        <a:buChar char="l"/>
        <a:defRPr sz="1800" kern="1200">
          <a:solidFill>
            <a:schemeClr val="tx1">
              <a:lumMod val="75000"/>
              <a:lumOff val="25000"/>
            </a:schemeClr>
          </a:solidFill>
          <a:latin typeface="+mn-lt"/>
          <a:ea typeface="+mn-ea"/>
          <a:cs typeface="+mn-cs"/>
        </a:defRPr>
      </a:lvl3pPr>
      <a:lvl4pPr marL="914400" indent="-228600" algn="l" defTabSz="914400" rtl="0" eaLnBrk="1" latinLnBrk="0" hangingPunct="1">
        <a:spcBef>
          <a:spcPts val="600"/>
        </a:spcBef>
        <a:buClr>
          <a:schemeClr val="tx1">
            <a:lumMod val="85000"/>
            <a:lumOff val="15000"/>
          </a:schemeClr>
        </a:buClr>
        <a:buSzPct val="70000"/>
        <a:buFont typeface="Wingdings" pitchFamily="2" charset="2"/>
        <a:buChar char="l"/>
        <a:defRPr sz="1800" kern="1200">
          <a:solidFill>
            <a:schemeClr val="tx1">
              <a:lumMod val="75000"/>
              <a:lumOff val="25000"/>
            </a:schemeClr>
          </a:solidFill>
          <a:latin typeface="+mn-lt"/>
          <a:ea typeface="+mn-ea"/>
          <a:cs typeface="+mn-cs"/>
        </a:defRPr>
      </a:lvl4pPr>
      <a:lvl5pPr marL="1143000" indent="-228600" algn="l" defTabSz="914400" rtl="0" eaLnBrk="1" latinLnBrk="0" hangingPunct="1">
        <a:spcBef>
          <a:spcPts val="600"/>
        </a:spcBef>
        <a:buClr>
          <a:schemeClr val="tx1">
            <a:lumMod val="50000"/>
            <a:lumOff val="50000"/>
          </a:schemeClr>
        </a:buClr>
        <a:buSzPct val="70000"/>
        <a:buFont typeface="Wingdings" pitchFamily="2" charset="2"/>
        <a:buChar char="l"/>
        <a:defRPr sz="1800" kern="1200">
          <a:solidFill>
            <a:schemeClr val="tx1">
              <a:lumMod val="75000"/>
              <a:lumOff val="25000"/>
            </a:schemeClr>
          </a:solidFill>
          <a:latin typeface="+mn-lt"/>
          <a:ea typeface="+mn-ea"/>
          <a:cs typeface="+mn-cs"/>
        </a:defRPr>
      </a:lvl5pPr>
      <a:lvl6pPr marL="1377950" indent="-228600" algn="l" defTabSz="914400" rtl="0" eaLnBrk="1" latinLnBrk="0" hangingPunct="1">
        <a:spcBef>
          <a:spcPct val="20000"/>
        </a:spcBef>
        <a:buClr>
          <a:schemeClr val="tx1">
            <a:lumMod val="85000"/>
            <a:lumOff val="15000"/>
          </a:schemeClr>
        </a:buClr>
        <a:buSzPct val="70000"/>
        <a:buFont typeface="Wingdings" pitchFamily="2" charset="2"/>
        <a:buChar char=""/>
        <a:defRPr lang="en-US" sz="1800" kern="1200" dirty="0" smtClean="0">
          <a:solidFill>
            <a:schemeClr val="tx1">
              <a:lumMod val="75000"/>
              <a:lumOff val="25000"/>
            </a:schemeClr>
          </a:solidFill>
          <a:latin typeface="+mn-lt"/>
          <a:ea typeface="+mn-ea"/>
          <a:cs typeface="+mn-cs"/>
        </a:defRPr>
      </a:lvl6pPr>
      <a:lvl7pPr marL="1603375" indent="-228600" algn="l" defTabSz="914400" rtl="0" eaLnBrk="1" latinLnBrk="0" hangingPunct="1">
        <a:spcBef>
          <a:spcPct val="20000"/>
        </a:spcBef>
        <a:buClr>
          <a:schemeClr val="tx1">
            <a:lumMod val="50000"/>
            <a:lumOff val="50000"/>
          </a:schemeClr>
        </a:buClr>
        <a:buSzPct val="70000"/>
        <a:buFont typeface="Wingdings" pitchFamily="2" charset="2"/>
        <a:buChar char=""/>
        <a:defRPr lang="en-US" sz="1800" kern="1200" dirty="0" smtClean="0">
          <a:solidFill>
            <a:schemeClr val="tx1">
              <a:lumMod val="75000"/>
              <a:lumOff val="25000"/>
            </a:schemeClr>
          </a:solidFill>
          <a:latin typeface="+mn-lt"/>
          <a:ea typeface="+mn-ea"/>
          <a:cs typeface="+mn-cs"/>
        </a:defRPr>
      </a:lvl7pPr>
      <a:lvl8pPr marL="1830388" indent="-228600" algn="l" defTabSz="914400" rtl="0" eaLnBrk="1" latinLnBrk="0" hangingPunct="1">
        <a:spcBef>
          <a:spcPct val="20000"/>
        </a:spcBef>
        <a:buClr>
          <a:schemeClr val="tx1">
            <a:lumMod val="85000"/>
            <a:lumOff val="15000"/>
          </a:schemeClr>
        </a:buClr>
        <a:buSzPct val="70000"/>
        <a:buFont typeface="Wingdings" pitchFamily="2" charset="2"/>
        <a:buChar char=""/>
        <a:defRPr lang="en-US" sz="1800" kern="1200" dirty="0" smtClean="0">
          <a:solidFill>
            <a:schemeClr val="tx1">
              <a:lumMod val="75000"/>
              <a:lumOff val="25000"/>
            </a:schemeClr>
          </a:solidFill>
          <a:latin typeface="+mn-lt"/>
          <a:ea typeface="+mn-ea"/>
          <a:cs typeface="+mn-cs"/>
        </a:defRPr>
      </a:lvl8pPr>
      <a:lvl9pPr marL="2057400" indent="-228600" algn="l" defTabSz="914400" rtl="0" eaLnBrk="1" latinLnBrk="0" hangingPunct="1">
        <a:spcBef>
          <a:spcPct val="20000"/>
        </a:spcBef>
        <a:buClr>
          <a:schemeClr val="tx1">
            <a:lumMod val="50000"/>
            <a:lumOff val="50000"/>
          </a:schemeClr>
        </a:buClr>
        <a:buSzPct val="70000"/>
        <a:buFont typeface="Wingdings" pitchFamily="2"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hyperlink" Target="http://fr.wikipedia.org/wiki/%C3%89lisabeth_Vig%C3%A9e_Le_Bru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1"/>
          <p:cNvSpPr>
            <a:spLocks noChangeArrowheads="1"/>
          </p:cNvSpPr>
          <p:nvPr/>
        </p:nvSpPr>
        <p:spPr bwMode="auto">
          <a:xfrm>
            <a:off x="539552" y="517322"/>
            <a:ext cx="8208912"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sng" strike="noStrike" cap="none" normalizeH="0" baseline="0" dirty="0" smtClean="0">
                <a:ln>
                  <a:noFill/>
                </a:ln>
                <a:solidFill>
                  <a:srgbClr val="FF0000"/>
                </a:solidFill>
                <a:effectLst/>
                <a:latin typeface="Arial"/>
                <a:ea typeface="Calibri" pitchFamily="34" charset="0"/>
                <a:cs typeface="Arial"/>
              </a:rPr>
              <a:t>PARTIE 1 : L’EUROPE ET LE MONDE AU XVIIIe SIÈCLE</a:t>
            </a:r>
          </a:p>
          <a:p>
            <a:pPr marL="0" marR="0" lvl="0" indent="0" algn="ctr" defTabSz="914400" rtl="0" eaLnBrk="1" fontAlgn="base" latinLnBrk="0" hangingPunct="1">
              <a:lnSpc>
                <a:spcPct val="100000"/>
              </a:lnSpc>
              <a:spcBef>
                <a:spcPct val="0"/>
              </a:spcBef>
              <a:spcAft>
                <a:spcPct val="0"/>
              </a:spcAft>
              <a:buClrTx/>
              <a:buSzTx/>
              <a:buFontTx/>
              <a:buNone/>
              <a:tabLst/>
            </a:pPr>
            <a:endParaRPr lang="fr-FR" sz="2000" b="1" u="sng" dirty="0">
              <a:solidFill>
                <a:srgbClr val="FF0000"/>
              </a:solidFill>
              <a:latin typeface="Comic Sans MS" pitchFamily="66"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000" b="1" i="0" u="sng" strike="noStrike" cap="none" normalizeH="0" baseline="0" dirty="0" smtClean="0">
              <a:ln>
                <a:noFill/>
              </a:ln>
              <a:solidFill>
                <a:srgbClr val="FF0000"/>
              </a:solidFill>
              <a:effectLst/>
              <a:latin typeface="Comic Sans MS" pitchFamily="66"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611560" y="1988840"/>
            <a:ext cx="8064896" cy="707886"/>
          </a:xfrm>
          <a:prstGeom prst="rect">
            <a:avLst/>
          </a:prstGeom>
        </p:spPr>
        <p:txBody>
          <a:bodyPr wrap="square">
            <a:spAutoFit/>
          </a:bodyPr>
          <a:lstStyle/>
          <a:p>
            <a:pPr lvl="0" algn="ctr" eaLnBrk="0" fontAlgn="base" hangingPunct="0">
              <a:spcBef>
                <a:spcPct val="0"/>
              </a:spcBef>
              <a:spcAft>
                <a:spcPct val="0"/>
              </a:spcAft>
            </a:pPr>
            <a:r>
              <a:rPr lang="fr-FR" sz="2000" b="1" u="sng" dirty="0" smtClean="0">
                <a:solidFill>
                  <a:srgbClr val="FF0000"/>
                </a:solidFill>
                <a:latin typeface="Arial"/>
                <a:ea typeface="Calibri" pitchFamily="34" charset="0"/>
                <a:cs typeface="Arial"/>
              </a:rPr>
              <a:t>Thème 1 - L’EUROPE DANS LE MONDE AU DÉBUT DU XVIIIe SIÈCLE</a:t>
            </a:r>
            <a:endParaRPr lang="fr-FR" sz="2000" dirty="0" smtClean="0">
              <a:latin typeface="Arial"/>
              <a:cs typeface="Arial"/>
            </a:endParaRPr>
          </a:p>
        </p:txBody>
      </p:sp>
      <p:sp>
        <p:nvSpPr>
          <p:cNvPr id="7" name="Rectangle 1"/>
          <p:cNvSpPr>
            <a:spLocks noChangeArrowheads="1"/>
          </p:cNvSpPr>
          <p:nvPr/>
        </p:nvSpPr>
        <p:spPr bwMode="auto">
          <a:xfrm>
            <a:off x="683568" y="3140968"/>
            <a:ext cx="424847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sz="2000" b="1" i="1" u="sng" dirty="0" smtClean="0">
                <a:solidFill>
                  <a:srgbClr val="FF6600"/>
                </a:solidFill>
                <a:latin typeface="Arial"/>
                <a:ea typeface="Calibri" pitchFamily="34" charset="0"/>
                <a:cs typeface="Arial"/>
              </a:rPr>
              <a:t>AVEC LE MANUEL EDITIONS MAGNARD, AVRIL 2011</a:t>
            </a:r>
            <a:endParaRPr kumimoji="0" lang="fr-FR" sz="2000" b="0" i="1" u="none" strike="noStrike" cap="none" normalizeH="0" baseline="0" dirty="0" smtClean="0">
              <a:ln>
                <a:noFill/>
              </a:ln>
              <a:solidFill>
                <a:srgbClr val="FF6600"/>
              </a:solidFill>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5" grpId="1" build="allAtOnce"/>
      <p:bldP spid="6"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453895" y="59323"/>
            <a:ext cx="823621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1" u="sng" strike="noStrike" cap="none" normalizeH="0" baseline="0" dirty="0" smtClean="0">
                <a:ln>
                  <a:noFill/>
                </a:ln>
                <a:solidFill>
                  <a:schemeClr val="tx1"/>
                </a:solidFill>
                <a:effectLst/>
                <a:latin typeface="Arial"/>
                <a:ea typeface="Calibri" pitchFamily="34" charset="0"/>
                <a:cs typeface="Arial"/>
              </a:rPr>
              <a:t>Œuvre choisie pour ce thème : </a:t>
            </a:r>
            <a:r>
              <a:rPr kumimoji="0" lang="fr-FR" sz="1600" b="1" i="1" u="sng" strike="noStrike" cap="none" normalizeH="0" baseline="0" dirty="0" smtClean="0">
                <a:ln>
                  <a:noFill/>
                </a:ln>
                <a:solidFill>
                  <a:srgbClr val="0070C0"/>
                </a:solidFill>
                <a:effectLst/>
                <a:latin typeface="Arial"/>
                <a:ea typeface="Calibri" pitchFamily="34" charset="0"/>
                <a:cs typeface="Arial"/>
              </a:rPr>
              <a:t>Vue du port de Bordeaux</a:t>
            </a:r>
            <a:r>
              <a:rPr kumimoji="0" lang="fr-FR" sz="1600" b="1" i="1" u="sng" strike="noStrike" cap="none" normalizeH="0" baseline="0" dirty="0" smtClean="0">
                <a:ln>
                  <a:noFill/>
                </a:ln>
                <a:solidFill>
                  <a:schemeClr val="tx1"/>
                </a:solidFill>
                <a:effectLst/>
                <a:latin typeface="Arial"/>
                <a:ea typeface="Calibri" pitchFamily="34" charset="0"/>
                <a:cs typeface="Arial"/>
              </a:rPr>
              <a:t>, Joseph Vernet, 1758, p. 8</a:t>
            </a:r>
            <a:endParaRPr kumimoji="0" lang="fr-FR" sz="1600" b="0" i="0" u="none" strike="noStrike" cap="none" normalizeH="0" baseline="0" dirty="0" smtClean="0">
              <a:ln>
                <a:noFill/>
              </a:ln>
              <a:solidFill>
                <a:schemeClr val="tx1"/>
              </a:solidFill>
              <a:effectLst/>
              <a:latin typeface="Arial"/>
              <a:cs typeface="Arial"/>
            </a:endParaRPr>
          </a:p>
        </p:txBody>
      </p:sp>
      <p:pic>
        <p:nvPicPr>
          <p:cNvPr id="6145" name="Image 7"/>
          <p:cNvPicPr>
            <a:picLocks noChangeAspect="1" noChangeArrowheads="1"/>
          </p:cNvPicPr>
          <p:nvPr/>
        </p:nvPicPr>
        <p:blipFill>
          <a:blip r:embed="rId2" cstate="print"/>
          <a:srcRect/>
          <a:stretch>
            <a:fillRect/>
          </a:stretch>
        </p:blipFill>
        <p:spPr bwMode="auto">
          <a:xfrm>
            <a:off x="179512" y="476672"/>
            <a:ext cx="8815580" cy="6120680"/>
          </a:xfrm>
          <a:prstGeom prst="rect">
            <a:avLst/>
          </a:prstGeom>
          <a:noFill/>
        </p:spPr>
      </p:pic>
      <p:sp>
        <p:nvSpPr>
          <p:cNvPr id="4" name="Rectangle 1"/>
          <p:cNvSpPr>
            <a:spLocks noChangeArrowheads="1"/>
          </p:cNvSpPr>
          <p:nvPr/>
        </p:nvSpPr>
        <p:spPr bwMode="auto">
          <a:xfrm>
            <a:off x="323528" y="610816"/>
            <a:ext cx="2304256"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Ecrire le nom de l’œuvre et sa date </a:t>
            </a:r>
            <a:r>
              <a:rPr kumimoji="0" lang="fr-FR" sz="2000" b="1" i="1" u="sng" strike="noStrike" cap="none" normalizeH="0" dirty="0" smtClean="0">
                <a:ln>
                  <a:noFill/>
                </a:ln>
                <a:effectLst/>
                <a:latin typeface="Arial"/>
                <a:ea typeface="Calibri" pitchFamily="34" charset="0"/>
                <a:cs typeface="Arial"/>
              </a:rPr>
              <a:t>sur votre cahier</a:t>
            </a:r>
            <a:endParaRPr kumimoji="0" lang="fr-FR" sz="2000" b="0" i="1" u="none" strike="noStrike" cap="none" normalizeH="0" baseline="0" dirty="0" smtClean="0">
              <a:ln>
                <a:noFill/>
              </a:ln>
              <a:effectLst/>
              <a:latin typeface="Arial"/>
              <a:cs typeface="Arial"/>
            </a:endParaRPr>
          </a:p>
        </p:txBody>
      </p:sp>
    </p:spTree>
    <p:extLst>
      <p:ext uri="{BB962C8B-B14F-4D97-AF65-F5344CB8AC3E}">
        <p14:creationId xmlns:p14="http://schemas.microsoft.com/office/powerpoint/2010/main" val="1576483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Image 33"/>
          <p:cNvPicPr>
            <a:picLocks noChangeAspect="1" noChangeArrowheads="1"/>
          </p:cNvPicPr>
          <p:nvPr/>
        </p:nvPicPr>
        <p:blipFill>
          <a:blip r:embed="rId2" cstate="print"/>
          <a:srcRect/>
          <a:stretch>
            <a:fillRect/>
          </a:stretch>
        </p:blipFill>
        <p:spPr bwMode="auto">
          <a:xfrm>
            <a:off x="179512" y="188640"/>
            <a:ext cx="8964488" cy="633670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Image 12"/>
          <p:cNvPicPr>
            <a:picLocks noChangeAspect="1" noChangeArrowheads="1"/>
          </p:cNvPicPr>
          <p:nvPr/>
        </p:nvPicPr>
        <p:blipFill>
          <a:blip r:embed="rId2" cstate="print"/>
          <a:srcRect/>
          <a:stretch>
            <a:fillRect/>
          </a:stretch>
        </p:blipFill>
        <p:spPr bwMode="auto">
          <a:xfrm>
            <a:off x="539552" y="404664"/>
            <a:ext cx="8064896" cy="597666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453895" y="59323"/>
            <a:ext cx="823621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1" u="sng" strike="noStrike" cap="none" normalizeH="0" baseline="0" dirty="0" smtClean="0">
                <a:ln>
                  <a:noFill/>
                </a:ln>
                <a:solidFill>
                  <a:schemeClr val="tx1"/>
                </a:solidFill>
                <a:effectLst/>
                <a:latin typeface="Arial"/>
                <a:ea typeface="Calibri" pitchFamily="34" charset="0"/>
                <a:cs typeface="Arial"/>
              </a:rPr>
              <a:t>Œuvre choisie pour ce thème : </a:t>
            </a:r>
            <a:r>
              <a:rPr kumimoji="0" lang="fr-FR" sz="1600" b="1" i="1" u="sng" strike="noStrike" cap="none" normalizeH="0" baseline="0" dirty="0" smtClean="0">
                <a:ln>
                  <a:noFill/>
                </a:ln>
                <a:solidFill>
                  <a:srgbClr val="0070C0"/>
                </a:solidFill>
                <a:effectLst/>
                <a:latin typeface="Arial"/>
                <a:ea typeface="Calibri" pitchFamily="34" charset="0"/>
                <a:cs typeface="Arial"/>
              </a:rPr>
              <a:t>Vue du port de Bordeaux</a:t>
            </a:r>
            <a:r>
              <a:rPr kumimoji="0" lang="fr-FR" sz="1600" b="1" i="1" u="sng" strike="noStrike" cap="none" normalizeH="0" baseline="0" dirty="0" smtClean="0">
                <a:ln>
                  <a:noFill/>
                </a:ln>
                <a:solidFill>
                  <a:schemeClr val="tx1"/>
                </a:solidFill>
                <a:effectLst/>
                <a:latin typeface="Arial"/>
                <a:ea typeface="Calibri" pitchFamily="34" charset="0"/>
                <a:cs typeface="Arial"/>
              </a:rPr>
              <a:t>, Joseph Vernet, 1758, p. 8</a:t>
            </a:r>
            <a:endParaRPr kumimoji="0" lang="fr-FR" sz="1600" b="0" i="0" u="none" strike="noStrike" cap="none" normalizeH="0" baseline="0" dirty="0" smtClean="0">
              <a:ln>
                <a:noFill/>
              </a:ln>
              <a:solidFill>
                <a:schemeClr val="tx1"/>
              </a:solidFill>
              <a:effectLst/>
              <a:latin typeface="Arial"/>
              <a:cs typeface="Arial"/>
            </a:endParaRPr>
          </a:p>
        </p:txBody>
      </p:sp>
      <p:pic>
        <p:nvPicPr>
          <p:cNvPr id="6145" name="Image 7"/>
          <p:cNvPicPr>
            <a:picLocks noChangeAspect="1" noChangeArrowheads="1"/>
          </p:cNvPicPr>
          <p:nvPr/>
        </p:nvPicPr>
        <p:blipFill>
          <a:blip r:embed="rId2" cstate="print">
            <a:alphaModFix amt="60000"/>
          </a:blip>
          <a:srcRect/>
          <a:stretch>
            <a:fillRect/>
          </a:stretch>
        </p:blipFill>
        <p:spPr bwMode="auto">
          <a:xfrm>
            <a:off x="3297458" y="548680"/>
            <a:ext cx="5523014" cy="3744416"/>
          </a:xfrm>
          <a:prstGeom prst="rect">
            <a:avLst/>
          </a:prstGeom>
          <a:noFill/>
        </p:spPr>
      </p:pic>
      <p:sp>
        <p:nvSpPr>
          <p:cNvPr id="5" name="Rectangle 2"/>
          <p:cNvSpPr>
            <a:spLocks noChangeArrowheads="1"/>
          </p:cNvSpPr>
          <p:nvPr/>
        </p:nvSpPr>
        <p:spPr bwMode="auto">
          <a:xfrm>
            <a:off x="179512" y="1793721"/>
            <a:ext cx="7492417" cy="452431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i="1" u="sng" strike="noStrike" cap="none" normalizeH="0" baseline="0" dirty="0" smtClean="0">
                <a:ln>
                  <a:noFill/>
                </a:ln>
                <a:solidFill>
                  <a:schemeClr val="tx1"/>
                </a:solidFill>
                <a:effectLst/>
                <a:latin typeface="Arial"/>
                <a:ea typeface="Calibri" pitchFamily="34" charset="0"/>
                <a:cs typeface="Arial"/>
              </a:rPr>
              <a:t>A partir</a:t>
            </a:r>
            <a:r>
              <a:rPr kumimoji="0" lang="fr-FR" sz="1600" i="1" u="sng" strike="noStrike" cap="none" normalizeH="0" dirty="0" smtClean="0">
                <a:ln>
                  <a:noFill/>
                </a:ln>
                <a:solidFill>
                  <a:schemeClr val="tx1"/>
                </a:solidFill>
                <a:effectLst/>
                <a:latin typeface="Arial"/>
                <a:ea typeface="Calibri" pitchFamily="34" charset="0"/>
                <a:cs typeface="Arial"/>
              </a:rPr>
              <a:t> du </a:t>
            </a:r>
            <a:r>
              <a:rPr kumimoji="0" lang="fr-FR" sz="1600" i="1" u="sng" strike="noStrike" cap="none" normalizeH="0" dirty="0" smtClean="0">
                <a:ln>
                  <a:noFill/>
                </a:ln>
                <a:solidFill>
                  <a:srgbClr val="FF0000"/>
                </a:solidFill>
                <a:effectLst/>
                <a:latin typeface="Arial"/>
                <a:ea typeface="Calibri" pitchFamily="34" charset="0"/>
                <a:cs typeface="Arial"/>
              </a:rPr>
              <a:t>site du musée de la Marine </a:t>
            </a:r>
            <a:r>
              <a:rPr kumimoji="0" lang="fr-FR" sz="1600" i="1" u="sng" strike="noStrike" cap="none" normalizeH="0" dirty="0" smtClean="0">
                <a:ln>
                  <a:noFill/>
                </a:ln>
                <a:solidFill>
                  <a:schemeClr val="tx1"/>
                </a:solidFill>
                <a:effectLst/>
                <a:latin typeface="Arial"/>
                <a:ea typeface="Calibri" pitchFamily="34" charset="0"/>
                <a:cs typeface="Arial"/>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600" i="1" u="sng" strike="noStrike" cap="none" normalizeH="0" dirty="0" smtClean="0">
              <a:ln>
                <a:noFill/>
              </a:ln>
              <a:solidFill>
                <a:schemeClr val="tx1"/>
              </a:solidFill>
              <a:effectLst/>
              <a:latin typeface="Arial"/>
              <a:ea typeface="Calibri" pitchFamily="34" charset="0"/>
              <a:cs typeface="Arial"/>
            </a:endParaRPr>
          </a:p>
          <a:p>
            <a:pPr marL="285750" marR="0" lvl="0" indent="-285750" algn="just" defTabSz="914400" rtl="0" eaLnBrk="1" fontAlgn="base" latinLnBrk="0" hangingPunct="1">
              <a:lnSpc>
                <a:spcPct val="100000"/>
              </a:lnSpc>
              <a:spcBef>
                <a:spcPct val="0"/>
              </a:spcBef>
              <a:spcAft>
                <a:spcPct val="0"/>
              </a:spcAft>
              <a:buClrTx/>
              <a:buSzTx/>
              <a:buFontTx/>
              <a:buChar char="-"/>
              <a:tabLst/>
            </a:pPr>
            <a:r>
              <a:rPr lang="fr-FR" sz="1600" i="1" u="sng" dirty="0" smtClean="0">
                <a:latin typeface="Arial"/>
                <a:ea typeface="Calibri" pitchFamily="34" charset="0"/>
                <a:cs typeface="Arial"/>
              </a:rPr>
              <a:t>Cliquer sur « un voyage de 10 ans » puis dérouler le menu jusqu’à Bordeaux.</a:t>
            </a:r>
          </a:p>
          <a:p>
            <a:pPr marL="285750" marR="0" lvl="0" indent="-285750" algn="just" defTabSz="914400" rtl="0" eaLnBrk="1" fontAlgn="base" latinLnBrk="0" hangingPunct="1">
              <a:lnSpc>
                <a:spcPct val="100000"/>
              </a:lnSpc>
              <a:spcBef>
                <a:spcPct val="0"/>
              </a:spcBef>
              <a:spcAft>
                <a:spcPct val="0"/>
              </a:spcAft>
              <a:buClrTx/>
              <a:buSzTx/>
              <a:buFontTx/>
              <a:buChar char="-"/>
              <a:tabLst/>
            </a:pPr>
            <a:r>
              <a:rPr kumimoji="0" lang="fr-FR" sz="1600" i="1" u="sng" strike="noStrike" cap="none" normalizeH="0" baseline="0" dirty="0" smtClean="0">
                <a:ln>
                  <a:noFill/>
                </a:ln>
                <a:solidFill>
                  <a:schemeClr val="tx1"/>
                </a:solidFill>
                <a:effectLst/>
                <a:latin typeface="Arial"/>
                <a:ea typeface="Calibri" pitchFamily="34" charset="0"/>
                <a:cs typeface="Arial"/>
              </a:rPr>
              <a:t>Puis cliquer sur Première vue de Bordeaux</a:t>
            </a:r>
          </a:p>
          <a:p>
            <a:pPr marL="285750" marR="0" lvl="0" indent="-285750" algn="just" defTabSz="914400" rtl="0" eaLnBrk="1" fontAlgn="base" latinLnBrk="0" hangingPunct="1">
              <a:lnSpc>
                <a:spcPct val="100000"/>
              </a:lnSpc>
              <a:spcBef>
                <a:spcPct val="0"/>
              </a:spcBef>
              <a:spcAft>
                <a:spcPct val="0"/>
              </a:spcAft>
              <a:buClrTx/>
              <a:buSzTx/>
              <a:buFontTx/>
              <a:buChar char="-"/>
              <a:tabLst/>
            </a:pPr>
            <a:r>
              <a:rPr lang="fr-FR" sz="1600" i="1" u="sng" dirty="0" smtClean="0">
                <a:latin typeface="Arial"/>
                <a:ea typeface="Calibri" pitchFamily="34" charset="0"/>
                <a:cs typeface="Arial"/>
              </a:rPr>
              <a:t>Puis, à partir des différents items en blanc, répondre aux questions suivantes</a:t>
            </a:r>
          </a:p>
          <a:p>
            <a:pPr marL="285750" marR="0" lvl="0" indent="-285750" algn="just" defTabSz="914400" rtl="0" eaLnBrk="1" fontAlgn="base" latinLnBrk="0" hangingPunct="1">
              <a:lnSpc>
                <a:spcPct val="100000"/>
              </a:lnSpc>
              <a:spcBef>
                <a:spcPct val="0"/>
              </a:spcBef>
              <a:spcAft>
                <a:spcPct val="0"/>
              </a:spcAft>
              <a:buClrTx/>
              <a:buSzTx/>
              <a:buFontTx/>
              <a:buChar char="-"/>
              <a:tabLst/>
            </a:pPr>
            <a:endParaRPr kumimoji="0" lang="fr-FR" sz="1600" i="1" u="sng" strike="noStrike" cap="none" normalizeH="0" baseline="0" dirty="0">
              <a:ln>
                <a:noFill/>
              </a:ln>
              <a:solidFill>
                <a:schemeClr val="tx1"/>
              </a:solidFill>
              <a:effectLst/>
              <a:latin typeface="Arial"/>
              <a:ea typeface="Calibri" pitchFamily="34" charset="0"/>
              <a:cs typeface="Arial"/>
            </a:endParaRPr>
          </a:p>
          <a:p>
            <a:pPr marR="0" lvl="0" algn="just" defTabSz="914400" rtl="0" eaLnBrk="1" fontAlgn="base" latinLnBrk="0" hangingPunct="1">
              <a:lnSpc>
                <a:spcPct val="100000"/>
              </a:lnSpc>
              <a:spcBef>
                <a:spcPct val="0"/>
              </a:spcBef>
              <a:spcAft>
                <a:spcPct val="0"/>
              </a:spcAft>
              <a:buClrTx/>
              <a:buSzTx/>
              <a:tabLst/>
            </a:pPr>
            <a:r>
              <a:rPr lang="fr-FR" sz="1600" i="1" dirty="0">
                <a:latin typeface="Arial"/>
                <a:ea typeface="Calibri" pitchFamily="34" charset="0"/>
                <a:cs typeface="Arial"/>
              </a:rPr>
              <a:t> </a:t>
            </a:r>
            <a:r>
              <a:rPr lang="fr-FR" sz="1600" i="1" dirty="0" smtClean="0">
                <a:latin typeface="Arial"/>
                <a:ea typeface="Calibri" pitchFamily="34" charset="0"/>
                <a:cs typeface="Arial"/>
              </a:rPr>
              <a:t>        </a:t>
            </a:r>
            <a:r>
              <a:rPr lang="fr-FR" sz="1600" i="1" u="sng" dirty="0" smtClean="0">
                <a:latin typeface="Arial"/>
                <a:ea typeface="Calibri" pitchFamily="34" charset="0"/>
                <a:cs typeface="Arial"/>
              </a:rPr>
              <a:t>*« Autour de l’œuvre » </a:t>
            </a:r>
          </a:p>
          <a:p>
            <a:pPr marL="742950" lvl="1" indent="-285750" algn="just" fontAlgn="base">
              <a:spcBef>
                <a:spcPct val="0"/>
              </a:spcBef>
              <a:spcAft>
                <a:spcPct val="0"/>
              </a:spcAft>
              <a:buFontTx/>
              <a:buChar char="-"/>
            </a:pPr>
            <a:r>
              <a:rPr lang="fr-FR" sz="1600" dirty="0" smtClean="0">
                <a:latin typeface="Arial"/>
                <a:ea typeface="Calibri" pitchFamily="34" charset="0"/>
                <a:cs typeface="Arial"/>
              </a:rPr>
              <a:t>Date du tableau.</a:t>
            </a:r>
          </a:p>
          <a:p>
            <a:pPr marL="742950" lvl="1" indent="-285750" algn="just" fontAlgn="base">
              <a:spcBef>
                <a:spcPct val="0"/>
              </a:spcBef>
              <a:spcAft>
                <a:spcPct val="0"/>
              </a:spcAft>
              <a:buFontTx/>
              <a:buChar char="-"/>
            </a:pPr>
            <a:r>
              <a:rPr kumimoji="0" lang="fr-FR" sz="1600" i="0" u="none" strike="noStrike" cap="none" normalizeH="0" baseline="0" dirty="0" smtClean="0">
                <a:ln>
                  <a:noFill/>
                </a:ln>
                <a:solidFill>
                  <a:schemeClr val="tx1"/>
                </a:solidFill>
                <a:effectLst/>
                <a:latin typeface="Arial"/>
                <a:cs typeface="Arial"/>
              </a:rPr>
              <a:t>Localisation précise.</a:t>
            </a:r>
          </a:p>
          <a:p>
            <a:pPr lvl="1" algn="just" fontAlgn="base">
              <a:spcBef>
                <a:spcPct val="0"/>
              </a:spcBef>
              <a:spcAft>
                <a:spcPct val="0"/>
              </a:spcAft>
            </a:pPr>
            <a:endParaRPr lang="fr-FR" sz="1600" dirty="0" smtClean="0">
              <a:latin typeface="Arial"/>
              <a:cs typeface="Arial"/>
            </a:endParaRPr>
          </a:p>
          <a:p>
            <a:pPr lvl="1" algn="just" fontAlgn="base">
              <a:spcBef>
                <a:spcPct val="0"/>
              </a:spcBef>
              <a:spcAft>
                <a:spcPct val="0"/>
              </a:spcAft>
            </a:pPr>
            <a:r>
              <a:rPr kumimoji="0" lang="fr-FR" sz="1600" i="1" u="sng" strike="noStrike" cap="none" normalizeH="0" baseline="0" dirty="0">
                <a:ln>
                  <a:noFill/>
                </a:ln>
                <a:solidFill>
                  <a:schemeClr val="tx1"/>
                </a:solidFill>
                <a:effectLst/>
                <a:latin typeface="Arial"/>
                <a:cs typeface="Arial"/>
              </a:rPr>
              <a:t>*</a:t>
            </a:r>
            <a:r>
              <a:rPr kumimoji="0" lang="fr-FR" sz="1600" i="1" u="sng" strike="noStrike" cap="none" normalizeH="0" baseline="0" dirty="0" smtClean="0">
                <a:ln>
                  <a:noFill/>
                </a:ln>
                <a:solidFill>
                  <a:schemeClr val="tx1"/>
                </a:solidFill>
                <a:effectLst/>
                <a:latin typeface="Arial"/>
                <a:cs typeface="Arial"/>
              </a:rPr>
              <a:t>« Analyse picturale animée » :</a:t>
            </a:r>
          </a:p>
          <a:p>
            <a:pPr marL="742950" lvl="1" indent="-285750" algn="just" fontAlgn="base">
              <a:spcBef>
                <a:spcPct val="0"/>
              </a:spcBef>
              <a:spcAft>
                <a:spcPct val="0"/>
              </a:spcAft>
              <a:buFontTx/>
              <a:buChar char="-"/>
            </a:pPr>
            <a:r>
              <a:rPr lang="fr-FR" sz="1600" dirty="0" smtClean="0">
                <a:latin typeface="Arial"/>
                <a:cs typeface="Arial"/>
              </a:rPr>
              <a:t>Autour de quelle diagonale est construite l’œuvre?</a:t>
            </a:r>
          </a:p>
          <a:p>
            <a:pPr marL="742950" lvl="1" indent="-285750" algn="just" fontAlgn="base">
              <a:spcBef>
                <a:spcPct val="0"/>
              </a:spcBef>
              <a:spcAft>
                <a:spcPct val="0"/>
              </a:spcAft>
              <a:buFontTx/>
              <a:buChar char="-"/>
            </a:pPr>
            <a:r>
              <a:rPr kumimoji="0" lang="fr-FR" sz="1600" i="0" u="none" strike="noStrike" cap="none" normalizeH="0" baseline="0" dirty="0" smtClean="0">
                <a:ln>
                  <a:noFill/>
                </a:ln>
                <a:solidFill>
                  <a:schemeClr val="tx1"/>
                </a:solidFill>
                <a:effectLst/>
                <a:latin typeface="Arial"/>
                <a:cs typeface="Arial"/>
              </a:rPr>
              <a:t>Quels sont les éléments verticaux du tableau?</a:t>
            </a:r>
          </a:p>
          <a:p>
            <a:pPr marL="742950" lvl="1" indent="-285750" algn="just" fontAlgn="base">
              <a:spcBef>
                <a:spcPct val="0"/>
              </a:spcBef>
              <a:spcAft>
                <a:spcPct val="0"/>
              </a:spcAft>
              <a:buFontTx/>
              <a:buChar char="-"/>
            </a:pPr>
            <a:r>
              <a:rPr lang="fr-FR" sz="1600" dirty="0" smtClean="0">
                <a:latin typeface="Arial"/>
                <a:cs typeface="Arial"/>
              </a:rPr>
              <a:t>Quelle est la luminosité sur le premier plan?</a:t>
            </a:r>
            <a:endParaRPr kumimoji="0" lang="fr-FR" sz="1600" i="0" u="none" strike="noStrike" cap="none" normalizeH="0" baseline="0" dirty="0" smtClean="0">
              <a:ln>
                <a:noFill/>
              </a:ln>
              <a:solidFill>
                <a:schemeClr val="tx1"/>
              </a:solidFill>
              <a:effectLst/>
              <a:latin typeface="Arial"/>
              <a:cs typeface="Arial"/>
            </a:endParaRPr>
          </a:p>
          <a:p>
            <a:pPr marL="742950" lvl="1" indent="-285750" algn="just" fontAlgn="base">
              <a:spcBef>
                <a:spcPct val="0"/>
              </a:spcBef>
              <a:spcAft>
                <a:spcPct val="0"/>
              </a:spcAft>
              <a:buFontTx/>
              <a:buChar char="-"/>
            </a:pPr>
            <a:r>
              <a:rPr lang="fr-FR" sz="1600" dirty="0" smtClean="0">
                <a:latin typeface="Arial"/>
                <a:cs typeface="Arial"/>
              </a:rPr>
              <a:t>Quelle est la luminosité au second plan? Pourquoi?</a:t>
            </a:r>
          </a:p>
          <a:p>
            <a:pPr marL="742950" lvl="1" indent="-285750" algn="just" fontAlgn="base">
              <a:spcBef>
                <a:spcPct val="0"/>
              </a:spcBef>
              <a:spcAft>
                <a:spcPct val="0"/>
              </a:spcAft>
              <a:buFontTx/>
              <a:buChar char="-"/>
            </a:pPr>
            <a:r>
              <a:rPr kumimoji="0" lang="fr-FR" sz="1600" i="0" u="none" strike="noStrike" cap="none" normalizeH="0" baseline="0" dirty="0" smtClean="0">
                <a:ln>
                  <a:noFill/>
                </a:ln>
                <a:solidFill>
                  <a:schemeClr val="tx1"/>
                </a:solidFill>
                <a:effectLst/>
                <a:latin typeface="Arial"/>
                <a:cs typeface="Arial"/>
              </a:rPr>
              <a:t>Quelles parties du tableau</a:t>
            </a:r>
            <a:r>
              <a:rPr kumimoji="0" lang="fr-FR" sz="1600" i="0" u="none" strike="noStrike" cap="none" normalizeH="0" dirty="0" smtClean="0">
                <a:ln>
                  <a:noFill/>
                </a:ln>
                <a:solidFill>
                  <a:schemeClr val="tx1"/>
                </a:solidFill>
                <a:effectLst/>
                <a:latin typeface="Arial"/>
                <a:cs typeface="Arial"/>
              </a:rPr>
              <a:t> sont en contraste avec une autre?</a:t>
            </a:r>
          </a:p>
          <a:p>
            <a:pPr marL="742950" lvl="1" indent="-285750" algn="just" fontAlgn="base">
              <a:spcBef>
                <a:spcPct val="0"/>
              </a:spcBef>
              <a:spcAft>
                <a:spcPct val="0"/>
              </a:spcAft>
              <a:buFontTx/>
              <a:buChar char="-"/>
            </a:pPr>
            <a:r>
              <a:rPr lang="fr-FR" sz="1600" baseline="0" dirty="0" smtClean="0">
                <a:latin typeface="Arial"/>
                <a:cs typeface="Arial"/>
              </a:rPr>
              <a:t>Qui sont les gens sur les quais? </a:t>
            </a:r>
            <a:endParaRPr kumimoji="0" lang="fr-FR" sz="1600" i="0" u="none" strike="noStrike" cap="none" normalizeH="0" baseline="0" dirty="0" smtClean="0">
              <a:ln>
                <a:noFill/>
              </a:ln>
              <a:solidFill>
                <a:schemeClr val="tx1"/>
              </a:solidFill>
              <a:effectLst/>
              <a:latin typeface="Arial"/>
              <a:cs typeface="Arial"/>
            </a:endParaRPr>
          </a:p>
          <a:p>
            <a:pPr marL="285750" marR="0" lvl="0" indent="-285750" algn="just" defTabSz="914400" rtl="0" eaLnBrk="1" fontAlgn="base" latinLnBrk="0" hangingPunct="1">
              <a:lnSpc>
                <a:spcPct val="100000"/>
              </a:lnSpc>
              <a:spcBef>
                <a:spcPct val="0"/>
              </a:spcBef>
              <a:spcAft>
                <a:spcPct val="0"/>
              </a:spcAft>
              <a:buClrTx/>
              <a:buSzTx/>
              <a:buFontTx/>
              <a:buChar char="-"/>
              <a:tabLst/>
            </a:pPr>
            <a:endParaRPr kumimoji="0" lang="fr-FR" sz="1600" i="0" u="none" strike="noStrike" cap="none" normalizeH="0" baseline="0" dirty="0" smtClean="0">
              <a:ln>
                <a:noFill/>
              </a:ln>
              <a:solidFill>
                <a:schemeClr val="tx1"/>
              </a:solidFill>
              <a:effectLst/>
              <a:latin typeface="Arial"/>
              <a:cs typeface="Arial"/>
            </a:endParaRPr>
          </a:p>
        </p:txBody>
      </p:sp>
    </p:spTree>
    <p:extLst>
      <p:ext uri="{BB962C8B-B14F-4D97-AF65-F5344CB8AC3E}">
        <p14:creationId xmlns:p14="http://schemas.microsoft.com/office/powerpoint/2010/main" val="13694320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 15"/>
          <p:cNvPicPr>
            <a:picLocks noChangeAspect="1" noChangeArrowheads="1"/>
          </p:cNvPicPr>
          <p:nvPr/>
        </p:nvPicPr>
        <p:blipFill>
          <a:blip r:embed="rId2" cstate="print"/>
          <a:srcRect/>
          <a:stretch>
            <a:fillRect/>
          </a:stretch>
        </p:blipFill>
        <p:spPr bwMode="auto">
          <a:xfrm>
            <a:off x="395536" y="1046059"/>
            <a:ext cx="8136904" cy="5832648"/>
          </a:xfrm>
          <a:prstGeom prst="rect">
            <a:avLst/>
          </a:prstGeom>
          <a:noFill/>
          <a:ln w="9525">
            <a:noFill/>
            <a:miter lim="800000"/>
            <a:headEnd/>
            <a:tailEnd/>
          </a:ln>
        </p:spPr>
      </p:pic>
      <p:sp>
        <p:nvSpPr>
          <p:cNvPr id="22531" name="Rectangle 3"/>
          <p:cNvSpPr>
            <a:spLocks noChangeArrowheads="1"/>
          </p:cNvSpPr>
          <p:nvPr/>
        </p:nvSpPr>
        <p:spPr bwMode="auto">
          <a:xfrm>
            <a:off x="1956166" y="260648"/>
            <a:ext cx="5003917"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1" u="sng" strike="noStrike" cap="none" normalizeH="0" baseline="0" dirty="0" smtClean="0">
                <a:ln>
                  <a:noFill/>
                </a:ln>
                <a:solidFill>
                  <a:schemeClr val="tx1"/>
                </a:solidFill>
                <a:effectLst/>
                <a:latin typeface="Arial"/>
                <a:ea typeface="Calibri" pitchFamily="34" charset="0"/>
                <a:cs typeface="Arial"/>
              </a:rPr>
              <a:t>UN AUTRE TABLEAU DE LA MEME VILLE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b="0" i="1" u="sng" strike="noStrike" cap="none" normalizeH="0" baseline="0" dirty="0" smtClean="0">
                <a:ln>
                  <a:noFill/>
                </a:ln>
                <a:solidFill>
                  <a:schemeClr val="tx1"/>
                </a:solidFill>
                <a:effectLst/>
                <a:latin typeface="Arial"/>
                <a:ea typeface="Calibri" pitchFamily="34" charset="0"/>
                <a:cs typeface="Arial"/>
              </a:rPr>
              <a:t>Vue du port de Bordeaux,</a:t>
            </a:r>
            <a:r>
              <a:rPr kumimoji="0" lang="fr-FR" b="0" i="0" u="sng" strike="noStrike" cap="none" normalizeH="0" baseline="0" dirty="0" smtClean="0">
                <a:ln>
                  <a:noFill/>
                </a:ln>
                <a:solidFill>
                  <a:schemeClr val="tx1"/>
                </a:solidFill>
                <a:effectLst/>
                <a:latin typeface="Arial"/>
                <a:ea typeface="Calibri" pitchFamily="34" charset="0"/>
                <a:cs typeface="Arial"/>
              </a:rPr>
              <a:t> Joseph Vernet, 1758</a:t>
            </a:r>
            <a:endParaRPr kumimoji="0" lang="fr-FR" b="0" i="0" u="none" strike="noStrike" cap="none" normalizeH="0" baseline="0" dirty="0" smtClean="0">
              <a:ln>
                <a:noFill/>
              </a:ln>
              <a:solidFill>
                <a:schemeClr val="tx1"/>
              </a:solidFill>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age 18"/>
          <p:cNvPicPr>
            <a:picLocks noChangeAspect="1" noChangeArrowheads="1"/>
          </p:cNvPicPr>
          <p:nvPr/>
        </p:nvPicPr>
        <p:blipFill>
          <a:blip r:embed="rId2" cstate="print"/>
          <a:srcRect/>
          <a:stretch>
            <a:fillRect/>
          </a:stretch>
        </p:blipFill>
        <p:spPr bwMode="auto">
          <a:xfrm>
            <a:off x="-1" y="1052736"/>
            <a:ext cx="9175783" cy="5805264"/>
          </a:xfrm>
          <a:prstGeom prst="rect">
            <a:avLst/>
          </a:prstGeom>
          <a:noFill/>
          <a:ln w="9525">
            <a:noFill/>
            <a:miter lim="800000"/>
            <a:headEnd/>
            <a:tailEnd/>
          </a:ln>
        </p:spPr>
      </p:pic>
      <p:sp>
        <p:nvSpPr>
          <p:cNvPr id="23554" name="Rectangle 2"/>
          <p:cNvSpPr>
            <a:spLocks noChangeArrowheads="1"/>
          </p:cNvSpPr>
          <p:nvPr/>
        </p:nvSpPr>
        <p:spPr bwMode="auto">
          <a:xfrm>
            <a:off x="697323" y="116632"/>
            <a:ext cx="776051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sng" strike="noStrike" cap="none" normalizeH="0" baseline="0" dirty="0" smtClean="0">
                <a:ln>
                  <a:noFill/>
                </a:ln>
                <a:solidFill>
                  <a:schemeClr val="tx1"/>
                </a:solidFill>
                <a:effectLst/>
                <a:latin typeface="Arial"/>
                <a:ea typeface="Calibri" pitchFamily="34" charset="0"/>
                <a:cs typeface="Arial"/>
              </a:rPr>
              <a:t>Le port de </a:t>
            </a:r>
            <a:r>
              <a:rPr kumimoji="0" lang="fr-FR" b="0" i="0" u="sng" strike="noStrike" cap="none" normalizeH="0" baseline="0" dirty="0" err="1" smtClean="0">
                <a:ln>
                  <a:noFill/>
                </a:ln>
                <a:solidFill>
                  <a:schemeClr val="tx1"/>
                </a:solidFill>
                <a:effectLst/>
                <a:latin typeface="Arial"/>
                <a:ea typeface="Calibri" pitchFamily="34" charset="0"/>
                <a:cs typeface="Arial"/>
              </a:rPr>
              <a:t>Shangai</a:t>
            </a:r>
            <a:r>
              <a:rPr kumimoji="0" lang="fr-FR" b="0" i="0" u="sng" strike="noStrike" cap="none" normalizeH="0" baseline="0" dirty="0" smtClean="0">
                <a:ln>
                  <a:noFill/>
                </a:ln>
                <a:solidFill>
                  <a:schemeClr val="tx1"/>
                </a:solidFill>
                <a:effectLst/>
                <a:latin typeface="Arial"/>
                <a:ea typeface="Calibri" pitchFamily="34" charset="0"/>
                <a:cs typeface="Arial"/>
              </a:rPr>
              <a:t> en 2011 (Chine)</a:t>
            </a:r>
          </a:p>
          <a:p>
            <a:pPr marL="0" marR="0" lvl="0" indent="0" algn="just" defTabSz="914400" rtl="0" eaLnBrk="1" fontAlgn="base" latinLnBrk="0" hangingPunct="1">
              <a:lnSpc>
                <a:spcPct val="100000"/>
              </a:lnSpc>
              <a:spcBef>
                <a:spcPct val="0"/>
              </a:spcBef>
              <a:spcAft>
                <a:spcPct val="0"/>
              </a:spcAft>
              <a:buClrTx/>
              <a:buSzTx/>
              <a:buFontTx/>
              <a:buNone/>
              <a:tabLst/>
            </a:pPr>
            <a:r>
              <a:rPr lang="fr-FR" i="1" u="sng" dirty="0" smtClean="0">
                <a:latin typeface="Arial"/>
                <a:ea typeface="Calibri" pitchFamily="34" charset="0"/>
                <a:cs typeface="Arial"/>
              </a:rPr>
              <a:t>Comparer les éléments de ce port et du port de Bordeaux au XVIII° siècle</a:t>
            </a:r>
            <a:endParaRPr kumimoji="0" lang="fr-FR" b="0" i="1" u="none" strike="noStrike" cap="none" normalizeH="0" baseline="0" dirty="0" smtClean="0">
              <a:ln>
                <a:noFill/>
              </a:ln>
              <a:solidFill>
                <a:schemeClr val="tx1"/>
              </a:solidFill>
              <a:effectLst/>
              <a:latin typeface="Arial"/>
              <a:cs typeface="Arial"/>
            </a:endParaRPr>
          </a:p>
        </p:txBody>
      </p:sp>
      <p:sp>
        <p:nvSpPr>
          <p:cNvPr id="4" name="Rectangle 1"/>
          <p:cNvSpPr>
            <a:spLocks noChangeArrowheads="1"/>
          </p:cNvSpPr>
          <p:nvPr/>
        </p:nvSpPr>
        <p:spPr bwMode="auto">
          <a:xfrm>
            <a:off x="107504" y="1052736"/>
            <a:ext cx="2736304"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Ecrire « le port de </a:t>
            </a:r>
            <a:r>
              <a:rPr kumimoji="0" lang="fr-FR" sz="2000" b="1" i="1" u="sng" strike="noStrike" cap="none" normalizeH="0" baseline="0" dirty="0" err="1" smtClean="0">
                <a:ln>
                  <a:noFill/>
                </a:ln>
                <a:effectLst/>
                <a:latin typeface="Arial"/>
                <a:ea typeface="Calibri" pitchFamily="34" charset="0"/>
                <a:cs typeface="Arial"/>
              </a:rPr>
              <a:t>Shangai</a:t>
            </a:r>
            <a:r>
              <a:rPr kumimoji="0" lang="fr-FR" sz="2000" b="1" i="1" u="sng" strike="noStrike" cap="none" normalizeH="0" baseline="0" dirty="0" smtClean="0">
                <a:ln>
                  <a:noFill/>
                </a:ln>
                <a:effectLst/>
                <a:latin typeface="Arial"/>
                <a:ea typeface="Calibri" pitchFamily="34" charset="0"/>
                <a:cs typeface="Arial"/>
              </a:rPr>
              <a:t> en 2011 » </a:t>
            </a:r>
            <a:r>
              <a:rPr kumimoji="0" lang="fr-FR" sz="2000" b="1" i="1" u="sng" strike="noStrike" cap="none" normalizeH="0" dirty="0" smtClean="0">
                <a:ln>
                  <a:noFill/>
                </a:ln>
                <a:effectLst/>
                <a:latin typeface="Arial"/>
                <a:ea typeface="Calibri" pitchFamily="34" charset="0"/>
                <a:cs typeface="Arial"/>
              </a:rPr>
              <a:t>sur votre cahier, puis rédiger votre réponse.</a:t>
            </a:r>
            <a:endParaRPr kumimoji="0" lang="fr-FR" sz="2000" b="0" i="1" u="none" strike="noStrike" cap="none" normalizeH="0" baseline="0" dirty="0" smtClean="0">
              <a:ln>
                <a:noFill/>
              </a:ln>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3554">
                                            <p:txEl>
                                              <p:pRg st="0" end="0"/>
                                            </p:txEl>
                                          </p:spTgt>
                                        </p:tgtEl>
                                        <p:attrNameLst>
                                          <p:attrName>style.visibility</p:attrName>
                                        </p:attrNameLst>
                                      </p:cBhvr>
                                      <p:to>
                                        <p:strVal val="visible"/>
                                      </p:to>
                                    </p:set>
                                    <p:animEffect transition="in" filter="wipe(down)">
                                      <p:cBhvr>
                                        <p:cTn id="11" dur="500"/>
                                        <p:tgtEl>
                                          <p:spTgt spid="23554">
                                            <p:txEl>
                                              <p:pRg st="0" end="0"/>
                                            </p:txEl>
                                          </p:spTgt>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3554">
                                            <p:txEl>
                                              <p:pRg st="1" end="1"/>
                                            </p:txEl>
                                          </p:spTgt>
                                        </p:tgtEl>
                                        <p:attrNameLst>
                                          <p:attrName>style.visibility</p:attrName>
                                        </p:attrNameLst>
                                      </p:cBhvr>
                                      <p:to>
                                        <p:strVal val="visible"/>
                                      </p:to>
                                    </p:set>
                                    <p:animEffect transition="in" filter="wipe(down)">
                                      <p:cBhvr>
                                        <p:cTn id="14" dur="500"/>
                                        <p:tgtEl>
                                          <p:spTgt spid="2355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allAtOnce"/>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79512" y="1556792"/>
            <a:ext cx="8496944" cy="4985884"/>
          </a:xfrm>
          <a:prstGeom prst="rect">
            <a:avLst/>
          </a:prstGeom>
          <a:noFill/>
          <a:ln w="9525">
            <a:noFill/>
            <a:miter lim="800000"/>
            <a:headEnd/>
            <a:tailEnd/>
          </a:ln>
          <a:effectLst/>
        </p:spPr>
        <p:txBody>
          <a:bodyPr vert="horz" wrap="square" lIns="91440" tIns="304704"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sng" strike="noStrike" cap="none" normalizeH="0" baseline="0" dirty="0" smtClean="0">
                <a:ln>
                  <a:noFill/>
                </a:ln>
                <a:solidFill>
                  <a:srgbClr val="000000"/>
                </a:solidFill>
                <a:effectLst/>
                <a:latin typeface="Arial"/>
                <a:ea typeface="Times New Roman" pitchFamily="18" charset="0"/>
                <a:cs typeface="Arial"/>
              </a:rPr>
              <a:t>CONCLURE</a:t>
            </a:r>
            <a:r>
              <a:rPr kumimoji="0" lang="fr-FR" sz="1600" b="1" i="0" u="sng" strike="noStrike" cap="none" normalizeH="0" dirty="0" smtClean="0">
                <a:ln>
                  <a:noFill/>
                </a:ln>
                <a:solidFill>
                  <a:srgbClr val="000000"/>
                </a:solidFill>
                <a:effectLst/>
                <a:latin typeface="Arial"/>
                <a:ea typeface="Times New Roman" pitchFamily="18" charset="0"/>
                <a:cs typeface="Arial"/>
              </a:rPr>
              <a:t> sur l’œuvre d’art</a:t>
            </a:r>
          </a:p>
          <a:p>
            <a:pPr marL="0" marR="0" lvl="0" indent="0" algn="ctr" defTabSz="914400" rtl="0" eaLnBrk="1" fontAlgn="base" latinLnBrk="0" hangingPunct="1">
              <a:lnSpc>
                <a:spcPct val="100000"/>
              </a:lnSpc>
              <a:spcBef>
                <a:spcPct val="0"/>
              </a:spcBef>
              <a:spcAft>
                <a:spcPct val="0"/>
              </a:spcAft>
              <a:buClrTx/>
              <a:buSzTx/>
              <a:buFontTx/>
              <a:buNone/>
              <a:tabLst/>
            </a:pPr>
            <a:endParaRPr lang="fr-FR" sz="1600" b="1" u="sng" baseline="0" dirty="0">
              <a:solidFill>
                <a:srgbClr val="000000"/>
              </a:solidFill>
              <a:latin typeface="Arial"/>
              <a:ea typeface="Times New Roman" pitchFamily="18"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sng" strike="noStrike" cap="none" normalizeH="0" baseline="0" dirty="0" smtClean="0">
                <a:ln>
                  <a:noFill/>
                </a:ln>
                <a:solidFill>
                  <a:srgbClr val="000000"/>
                </a:solidFill>
                <a:effectLst/>
                <a:latin typeface="Arial"/>
                <a:ea typeface="Times New Roman" pitchFamily="18" charset="0"/>
                <a:cs typeface="Arial"/>
              </a:rPr>
              <a:t>Les européens ont la maîtrise des mers et du commerce</a:t>
            </a:r>
          </a:p>
          <a:p>
            <a:pPr marL="0" marR="0" lvl="0" indent="0" algn="ctr" defTabSz="914400" rtl="0" eaLnBrk="1" fontAlgn="base" latinLnBrk="0" hangingPunct="1">
              <a:lnSpc>
                <a:spcPct val="100000"/>
              </a:lnSpc>
              <a:spcBef>
                <a:spcPct val="0"/>
              </a:spcBef>
              <a:spcAft>
                <a:spcPct val="0"/>
              </a:spcAft>
              <a:buClrTx/>
              <a:buSzTx/>
              <a:buFontTx/>
              <a:buNone/>
              <a:tabLst/>
            </a:pPr>
            <a:endParaRPr lang="fr-FR" sz="1600" b="1" u="sng" dirty="0">
              <a:solidFill>
                <a:srgbClr val="000000"/>
              </a:solidFill>
              <a:latin typeface="Arial"/>
              <a:ea typeface="Times New Roman" pitchFamily="18"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fr-FR" sz="1600" b="1" i="0" u="none" strike="noStrike" cap="none" normalizeH="0" baseline="0" dirty="0" smtClean="0">
              <a:ln>
                <a:noFill/>
              </a:ln>
              <a:solidFill>
                <a:srgbClr val="365F91"/>
              </a:solidFill>
              <a:effectLst/>
              <a:latin typeface="Arial"/>
              <a:ea typeface="Times New Roman" pitchFamily="18" charset="0"/>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1" u="sng" strike="noStrike" cap="none" normalizeH="0" baseline="0" dirty="0" smtClean="0">
                <a:ln>
                  <a:noFill/>
                </a:ln>
                <a:solidFill>
                  <a:srgbClr val="000000"/>
                </a:solidFill>
                <a:effectLst/>
                <a:latin typeface="Arial"/>
                <a:ea typeface="Calibri" pitchFamily="34" charset="0"/>
                <a:cs typeface="Arial"/>
              </a:rPr>
              <a:t>Situer le </a:t>
            </a:r>
            <a:r>
              <a:rPr kumimoji="0" lang="fr-FR" sz="1600" b="0" i="1" u="sng" strike="noStrike" cap="none" normalizeH="0" baseline="0" dirty="0" smtClean="0">
                <a:ln>
                  <a:noFill/>
                </a:ln>
                <a:solidFill>
                  <a:srgbClr val="000000"/>
                </a:solidFill>
                <a:effectLst/>
                <a:latin typeface="Arial"/>
                <a:ea typeface="Calibri" pitchFamily="34" charset="0"/>
                <a:cs typeface="Arial"/>
              </a:rPr>
              <a:t>port de </a:t>
            </a:r>
            <a:r>
              <a:rPr kumimoji="0" lang="fr-FR" sz="1600" b="0" i="1" u="sng" strike="noStrike" cap="none" normalizeH="0" baseline="0" dirty="0" smtClean="0">
                <a:ln>
                  <a:noFill/>
                </a:ln>
                <a:solidFill>
                  <a:srgbClr val="000000"/>
                </a:solidFill>
                <a:effectLst/>
                <a:latin typeface="Arial"/>
                <a:ea typeface="Calibri" pitchFamily="34" charset="0"/>
                <a:cs typeface="Arial"/>
              </a:rPr>
              <a:t>Bordeaux.</a:t>
            </a:r>
            <a:r>
              <a:rPr kumimoji="0" lang="fr-FR" sz="1600" b="0" i="1" u="sng" strike="noStrike" cap="none" normalizeH="0" dirty="0" smtClean="0">
                <a:ln>
                  <a:noFill/>
                </a:ln>
                <a:solidFill>
                  <a:srgbClr val="000000"/>
                </a:solidFill>
                <a:effectLst/>
                <a:latin typeface="Arial"/>
                <a:ea typeface="Calibri" pitchFamily="34" charset="0"/>
                <a:cs typeface="Arial"/>
              </a:rPr>
              <a:t> </a:t>
            </a:r>
            <a:r>
              <a:rPr kumimoji="0" lang="fr-FR" sz="1600" b="0" i="1" u="sng" strike="noStrike" cap="none" normalizeH="0" baseline="0" dirty="0" smtClean="0">
                <a:ln>
                  <a:noFill/>
                </a:ln>
                <a:solidFill>
                  <a:srgbClr val="000000"/>
                </a:solidFill>
                <a:effectLst/>
                <a:latin typeface="Arial"/>
                <a:ea typeface="Calibri" pitchFamily="34" charset="0"/>
                <a:cs typeface="Arial"/>
              </a:rPr>
              <a:t>Comment </a:t>
            </a:r>
            <a:r>
              <a:rPr kumimoji="0" lang="fr-FR" sz="1600" b="0" i="1" u="sng" strike="noStrike" cap="none" normalizeH="0" baseline="0" dirty="0" smtClean="0">
                <a:ln>
                  <a:noFill/>
                </a:ln>
                <a:solidFill>
                  <a:srgbClr val="000000"/>
                </a:solidFill>
                <a:effectLst/>
                <a:latin typeface="Arial"/>
                <a:ea typeface="Calibri" pitchFamily="34" charset="0"/>
                <a:cs typeface="Arial"/>
              </a:rPr>
              <a:t>s’appelle la personne chargée d’exploiter commercialement un navire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smtClean="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1" u="sng" strike="noStrike" cap="none" normalizeH="0" baseline="0" dirty="0" smtClean="0">
                <a:ln>
                  <a:noFill/>
                </a:ln>
                <a:solidFill>
                  <a:schemeClr val="tx1"/>
                </a:solidFill>
                <a:effectLst/>
                <a:latin typeface="Arial"/>
                <a:ea typeface="Calibri" pitchFamily="34" charset="0"/>
                <a:cs typeface="Arial"/>
              </a:rPr>
              <a:t>Expliquer l’intérêt </a:t>
            </a:r>
            <a:r>
              <a:rPr kumimoji="0" lang="fr-FR" sz="1600" b="0" i="1" u="sng" strike="noStrike" cap="none" normalizeH="0" baseline="0" dirty="0" smtClean="0">
                <a:ln>
                  <a:noFill/>
                </a:ln>
                <a:solidFill>
                  <a:schemeClr val="tx1"/>
                </a:solidFill>
                <a:effectLst/>
                <a:latin typeface="Arial"/>
                <a:ea typeface="Calibri" pitchFamily="34" charset="0"/>
                <a:cs typeface="Arial"/>
              </a:rPr>
              <a:t>pour une ville d’avoir un </a:t>
            </a:r>
            <a:r>
              <a:rPr kumimoji="0" lang="fr-FR" sz="1600" b="0" i="1" u="sng" strike="noStrike" cap="none" normalizeH="0" baseline="0" dirty="0" smtClean="0">
                <a:ln>
                  <a:noFill/>
                </a:ln>
                <a:solidFill>
                  <a:schemeClr val="tx1"/>
                </a:solidFill>
                <a:effectLst/>
                <a:latin typeface="Arial"/>
                <a:ea typeface="Calibri" pitchFamily="34" charset="0"/>
                <a:cs typeface="Arial"/>
              </a:rPr>
              <a:t>port</a:t>
            </a:r>
            <a:r>
              <a:rPr lang="fr-FR" sz="1600" i="1" u="sng" dirty="0">
                <a:latin typeface="Arial"/>
                <a:ea typeface="Calibri" pitchFamily="34" charset="0"/>
                <a:cs typeface="Arial"/>
              </a:rPr>
              <a:t>.</a:t>
            </a:r>
            <a:r>
              <a:rPr kumimoji="0" lang="fr-FR" sz="1600" b="0" i="1" u="sng" strike="noStrike" cap="none" normalizeH="0" baseline="0" dirty="0" smtClean="0">
                <a:ln>
                  <a:noFill/>
                </a:ln>
                <a:solidFill>
                  <a:schemeClr val="tx1"/>
                </a:solidFill>
                <a:effectLst/>
                <a:latin typeface="Arial"/>
                <a:ea typeface="Calibri" pitchFamily="34" charset="0"/>
                <a:cs typeface="Arial"/>
              </a:rPr>
              <a:t> </a:t>
            </a:r>
            <a:r>
              <a:rPr kumimoji="0" lang="fr-FR" sz="1600" b="0" i="1" u="sng" strike="noStrike" cap="none" normalizeH="0" baseline="0" dirty="0" smtClean="0">
                <a:ln>
                  <a:noFill/>
                </a:ln>
                <a:solidFill>
                  <a:schemeClr val="tx1"/>
                </a:solidFill>
                <a:effectLst/>
                <a:latin typeface="Arial"/>
                <a:ea typeface="Calibri" pitchFamily="34" charset="0"/>
                <a:cs typeface="Arial"/>
              </a:rPr>
              <a:t>Pour un Etat ?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smtClean="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lang="fr-FR" sz="1600" i="1" u="sng" dirty="0" smtClean="0">
                <a:latin typeface="Arial"/>
                <a:ea typeface="Calibri" pitchFamily="34" charset="0"/>
                <a:cs typeface="Arial"/>
              </a:rPr>
              <a:t>Indiquer a</a:t>
            </a:r>
            <a:r>
              <a:rPr kumimoji="0" lang="fr-FR" sz="1600" b="0" i="1" u="sng" strike="noStrike" cap="none" normalizeH="0" baseline="0" dirty="0" smtClean="0">
                <a:ln>
                  <a:noFill/>
                </a:ln>
                <a:solidFill>
                  <a:schemeClr val="tx1"/>
                </a:solidFill>
                <a:effectLst/>
                <a:latin typeface="Arial"/>
                <a:ea typeface="Calibri" pitchFamily="34" charset="0"/>
                <a:cs typeface="Arial"/>
              </a:rPr>
              <a:t>vec </a:t>
            </a:r>
            <a:r>
              <a:rPr kumimoji="0" lang="fr-FR" sz="1600" b="0" i="1" u="sng" strike="noStrike" cap="none" normalizeH="0" baseline="0" dirty="0" smtClean="0">
                <a:ln>
                  <a:noFill/>
                </a:ln>
                <a:solidFill>
                  <a:schemeClr val="tx1"/>
                </a:solidFill>
                <a:effectLst/>
                <a:latin typeface="Arial"/>
                <a:ea typeface="Calibri" pitchFamily="34" charset="0"/>
                <a:cs typeface="Arial"/>
              </a:rPr>
              <a:t>quelles régions du monde le port de Bordeaux </a:t>
            </a:r>
            <a:r>
              <a:rPr kumimoji="0" lang="fr-FR" sz="1600" b="0" i="1" u="sng" strike="noStrike" cap="none" normalizeH="0" baseline="0" dirty="0" smtClean="0">
                <a:ln>
                  <a:noFill/>
                </a:ln>
                <a:solidFill>
                  <a:schemeClr val="tx1"/>
                </a:solidFill>
                <a:effectLst/>
                <a:latin typeface="Arial"/>
                <a:ea typeface="Calibri" pitchFamily="34" charset="0"/>
                <a:cs typeface="Arial"/>
              </a:rPr>
              <a:t>est</a:t>
            </a:r>
            <a:r>
              <a:rPr lang="fr-FR" sz="1600" i="1" u="sng" dirty="0">
                <a:latin typeface="Arial"/>
                <a:ea typeface="Calibri" pitchFamily="34" charset="0"/>
                <a:cs typeface="Arial"/>
              </a:rPr>
              <a:t> </a:t>
            </a:r>
            <a:r>
              <a:rPr kumimoji="0" lang="fr-FR" sz="1600" b="0" i="1" u="sng" strike="noStrike" cap="none" normalizeH="0" baseline="0" dirty="0" smtClean="0">
                <a:ln>
                  <a:noFill/>
                </a:ln>
                <a:solidFill>
                  <a:schemeClr val="tx1"/>
                </a:solidFill>
                <a:effectLst/>
                <a:latin typeface="Arial"/>
                <a:ea typeface="Calibri" pitchFamily="34" charset="0"/>
                <a:cs typeface="Arial"/>
              </a:rPr>
              <a:t>en contact</a:t>
            </a:r>
            <a:r>
              <a:rPr lang="fr-FR" sz="1600" i="1" u="sng" dirty="0">
                <a:latin typeface="Arial"/>
                <a:ea typeface="Calibri" pitchFamily="34" charset="0"/>
                <a:cs typeface="Arial"/>
              </a:rPr>
              <a:t>.</a:t>
            </a:r>
            <a:endParaRPr kumimoji="0" lang="fr-FR" sz="1600" b="0" i="1" u="sng" strike="noStrike" cap="none" normalizeH="0" baseline="0" dirty="0" smtClean="0">
              <a:ln>
                <a:noFill/>
              </a:ln>
              <a:solidFill>
                <a:schemeClr val="tx1"/>
              </a:solidFill>
              <a:effectLst/>
              <a:latin typeface="Arial"/>
              <a:ea typeface="Calibri" pitchFamily="34" charset="0"/>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p:txBody>
      </p:sp>
      <p:sp>
        <p:nvSpPr>
          <p:cNvPr id="3" name="Rectangle 1"/>
          <p:cNvSpPr>
            <a:spLocks noChangeArrowheads="1"/>
          </p:cNvSpPr>
          <p:nvPr/>
        </p:nvSpPr>
        <p:spPr bwMode="auto">
          <a:xfrm>
            <a:off x="2411760" y="188640"/>
            <a:ext cx="381642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Ecrire les titres et les questions ainsi que vos réponses, </a:t>
            </a:r>
            <a:r>
              <a:rPr kumimoji="0" lang="fr-FR" sz="2000" b="1" i="1" u="sng" strike="noStrike" cap="none" normalizeH="0" dirty="0" smtClean="0">
                <a:ln>
                  <a:noFill/>
                </a:ln>
                <a:effectLst/>
                <a:latin typeface="Arial"/>
                <a:ea typeface="Calibri" pitchFamily="34" charset="0"/>
                <a:cs typeface="Arial"/>
              </a:rPr>
              <a:t>sur votre cahier</a:t>
            </a:r>
            <a:endParaRPr kumimoji="0" lang="fr-FR" sz="2000" b="0" i="1" u="none" strike="noStrike" cap="none" normalizeH="0" baseline="0" dirty="0" smtClean="0">
              <a:ln>
                <a:noFill/>
              </a:ln>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323528" y="1319862"/>
            <a:ext cx="8496944" cy="5232106"/>
          </a:xfrm>
          <a:prstGeom prst="rect">
            <a:avLst/>
          </a:prstGeom>
          <a:noFill/>
          <a:ln w="9525">
            <a:noFill/>
            <a:miter lim="800000"/>
            <a:headEnd/>
            <a:tailEnd/>
          </a:ln>
          <a:effectLst/>
        </p:spPr>
        <p:txBody>
          <a:bodyPr vert="horz" wrap="square" lIns="91440" tIns="304704"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sng" strike="noStrike" cap="none" normalizeH="0" baseline="0" dirty="0" smtClean="0">
                <a:ln>
                  <a:noFill/>
                </a:ln>
                <a:solidFill>
                  <a:srgbClr val="000000"/>
                </a:solidFill>
                <a:effectLst/>
                <a:latin typeface="Arial"/>
                <a:ea typeface="Times New Roman" pitchFamily="18" charset="0"/>
                <a:cs typeface="Arial"/>
              </a:rPr>
              <a:t>CONCLURE</a:t>
            </a:r>
            <a:r>
              <a:rPr kumimoji="0" lang="fr-FR" sz="1600" b="1" i="0" u="sng" strike="noStrike" cap="none" normalizeH="0" dirty="0" smtClean="0">
                <a:ln>
                  <a:noFill/>
                </a:ln>
                <a:solidFill>
                  <a:srgbClr val="000000"/>
                </a:solidFill>
                <a:effectLst/>
                <a:latin typeface="Arial"/>
                <a:ea typeface="Times New Roman" pitchFamily="18" charset="0"/>
                <a:cs typeface="Arial"/>
              </a:rPr>
              <a:t> sur l’œuvre d’art</a:t>
            </a:r>
          </a:p>
          <a:p>
            <a:pPr marL="0" marR="0" lvl="0" indent="0" algn="ctr" defTabSz="914400" rtl="0" eaLnBrk="1" fontAlgn="base" latinLnBrk="0" hangingPunct="1">
              <a:lnSpc>
                <a:spcPct val="100000"/>
              </a:lnSpc>
              <a:spcBef>
                <a:spcPct val="0"/>
              </a:spcBef>
              <a:spcAft>
                <a:spcPct val="0"/>
              </a:spcAft>
              <a:buClrTx/>
              <a:buSzTx/>
              <a:buFontTx/>
              <a:buNone/>
              <a:tabLst/>
            </a:pPr>
            <a:endParaRPr lang="fr-FR" sz="1600" b="1" u="sng" baseline="0" dirty="0">
              <a:solidFill>
                <a:srgbClr val="000000"/>
              </a:solidFill>
              <a:latin typeface="Arial"/>
              <a:ea typeface="Times New Roman" pitchFamily="18"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sng" strike="noStrike" cap="none" normalizeH="0" baseline="0" dirty="0" smtClean="0">
                <a:ln>
                  <a:noFill/>
                </a:ln>
                <a:solidFill>
                  <a:srgbClr val="000000"/>
                </a:solidFill>
                <a:effectLst/>
                <a:latin typeface="Arial"/>
                <a:ea typeface="Times New Roman" pitchFamily="18" charset="0"/>
                <a:cs typeface="Arial"/>
              </a:rPr>
              <a:t>Les européens ont la maîtrise des mers et du commerce</a:t>
            </a:r>
          </a:p>
          <a:p>
            <a:pPr marL="0" marR="0" lvl="0" indent="0" algn="just" defTabSz="914400" rtl="0" eaLnBrk="1" fontAlgn="base" latinLnBrk="0" hangingPunct="1">
              <a:lnSpc>
                <a:spcPct val="100000"/>
              </a:lnSpc>
              <a:spcBef>
                <a:spcPct val="0"/>
              </a:spcBef>
              <a:spcAft>
                <a:spcPct val="0"/>
              </a:spcAft>
              <a:buClrTx/>
              <a:buSzTx/>
              <a:buFontTx/>
              <a:buNone/>
              <a:tabLst/>
            </a:pPr>
            <a:endParaRPr lang="fr-FR" sz="1600" b="1" u="sng" dirty="0">
              <a:solidFill>
                <a:srgbClr val="000000"/>
              </a:solidFill>
              <a:latin typeface="Arial"/>
              <a:ea typeface="Times New Roman" pitchFamily="18"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600" b="1" i="0" u="none" strike="noStrike" cap="none" normalizeH="0" baseline="0" dirty="0" smtClean="0">
              <a:ln>
                <a:noFill/>
              </a:ln>
              <a:solidFill>
                <a:srgbClr val="365F91"/>
              </a:solidFill>
              <a:effectLst/>
              <a:latin typeface="Arial"/>
              <a:ea typeface="Times New Roman" pitchFamily="18" charset="0"/>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1" u="sng" strike="noStrike" cap="none" normalizeH="0" baseline="0" dirty="0" smtClean="0">
                <a:ln>
                  <a:noFill/>
                </a:ln>
                <a:solidFill>
                  <a:srgbClr val="000000"/>
                </a:solidFill>
                <a:effectLst/>
                <a:latin typeface="Arial"/>
                <a:ea typeface="Calibri" pitchFamily="34" charset="0"/>
                <a:cs typeface="Arial"/>
              </a:rPr>
              <a:t>Situer le </a:t>
            </a:r>
            <a:r>
              <a:rPr kumimoji="0" lang="fr-FR" sz="1600" b="0" i="1" u="sng" strike="noStrike" cap="none" normalizeH="0" baseline="0" dirty="0" smtClean="0">
                <a:ln>
                  <a:noFill/>
                </a:ln>
                <a:solidFill>
                  <a:srgbClr val="000000"/>
                </a:solidFill>
                <a:effectLst/>
                <a:latin typeface="Arial"/>
                <a:ea typeface="Calibri" pitchFamily="34" charset="0"/>
                <a:cs typeface="Arial"/>
              </a:rPr>
              <a:t>port de </a:t>
            </a:r>
            <a:r>
              <a:rPr kumimoji="0" lang="fr-FR" sz="1600" b="0" i="1" u="sng" strike="noStrike" cap="none" normalizeH="0" baseline="0" dirty="0" smtClean="0">
                <a:ln>
                  <a:noFill/>
                </a:ln>
                <a:solidFill>
                  <a:srgbClr val="000000"/>
                </a:solidFill>
                <a:effectLst/>
                <a:latin typeface="Arial"/>
                <a:ea typeface="Calibri" pitchFamily="34" charset="0"/>
                <a:cs typeface="Arial"/>
              </a:rPr>
              <a:t>Bordeaux</a:t>
            </a:r>
            <a:r>
              <a:rPr lang="fr-FR" sz="1600" i="1" u="sng" dirty="0" smtClean="0">
                <a:solidFill>
                  <a:srgbClr val="000000"/>
                </a:solidFill>
                <a:latin typeface="Arial"/>
                <a:ea typeface="Calibri" pitchFamily="34" charset="0"/>
                <a:cs typeface="Arial"/>
              </a:rPr>
              <a:t>. </a:t>
            </a:r>
            <a:r>
              <a:rPr kumimoji="0" lang="fr-FR" sz="1600" b="0" i="1" u="sng" strike="noStrike" cap="none" normalizeH="0" baseline="0" dirty="0" smtClean="0">
                <a:ln>
                  <a:noFill/>
                </a:ln>
                <a:solidFill>
                  <a:srgbClr val="000000"/>
                </a:solidFill>
                <a:effectLst/>
                <a:latin typeface="Arial"/>
                <a:ea typeface="Calibri" pitchFamily="34" charset="0"/>
                <a:cs typeface="Arial"/>
              </a:rPr>
              <a:t>Comment </a:t>
            </a:r>
            <a:r>
              <a:rPr kumimoji="0" lang="fr-FR" sz="1600" b="0" i="1" u="sng" strike="noStrike" cap="none" normalizeH="0" baseline="0" dirty="0" smtClean="0">
                <a:ln>
                  <a:noFill/>
                </a:ln>
                <a:solidFill>
                  <a:srgbClr val="000000"/>
                </a:solidFill>
                <a:effectLst/>
                <a:latin typeface="Arial"/>
                <a:ea typeface="Calibri" pitchFamily="34" charset="0"/>
                <a:cs typeface="Arial"/>
              </a:rPr>
              <a:t>s’appelle la personne chargée d’exploiter commercialement un navire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B050"/>
                </a:solidFill>
                <a:effectLst/>
                <a:latin typeface="Arial"/>
                <a:ea typeface="Calibri" pitchFamily="34" charset="0"/>
                <a:cs typeface="Arial"/>
              </a:rPr>
              <a:t>Le port de Bordeaux se situe sur la façade atlantique française.</a:t>
            </a: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B050"/>
                </a:solidFill>
                <a:effectLst/>
                <a:latin typeface="Arial"/>
                <a:ea typeface="Calibri" pitchFamily="34" charset="0"/>
                <a:cs typeface="Arial"/>
              </a:rPr>
              <a:t>Un armateur est chargé d’exploiter commercialement un navire.</a:t>
            </a: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1" u="sng" strike="noStrike" cap="none" normalizeH="0" baseline="0" dirty="0" smtClean="0">
                <a:ln>
                  <a:noFill/>
                </a:ln>
                <a:solidFill>
                  <a:schemeClr val="tx1"/>
                </a:solidFill>
                <a:effectLst/>
                <a:latin typeface="Arial"/>
                <a:ea typeface="Calibri" pitchFamily="34" charset="0"/>
                <a:cs typeface="Arial"/>
              </a:rPr>
              <a:t>Expliquer l’intérêt </a:t>
            </a:r>
            <a:r>
              <a:rPr kumimoji="0" lang="fr-FR" sz="1600" b="0" i="1" u="sng" strike="noStrike" cap="none" normalizeH="0" baseline="0" dirty="0" smtClean="0">
                <a:ln>
                  <a:noFill/>
                </a:ln>
                <a:solidFill>
                  <a:schemeClr val="tx1"/>
                </a:solidFill>
                <a:effectLst/>
                <a:latin typeface="Arial"/>
                <a:ea typeface="Calibri" pitchFamily="34" charset="0"/>
                <a:cs typeface="Arial"/>
              </a:rPr>
              <a:t>pour une ville d’avoir un </a:t>
            </a:r>
            <a:r>
              <a:rPr kumimoji="0" lang="fr-FR" sz="1600" b="0" i="1" u="sng" strike="noStrike" cap="none" normalizeH="0" baseline="0" dirty="0" smtClean="0">
                <a:ln>
                  <a:noFill/>
                </a:ln>
                <a:solidFill>
                  <a:schemeClr val="tx1"/>
                </a:solidFill>
                <a:effectLst/>
                <a:latin typeface="Arial"/>
                <a:ea typeface="Calibri" pitchFamily="34" charset="0"/>
                <a:cs typeface="Arial"/>
              </a:rPr>
              <a:t>port</a:t>
            </a:r>
            <a:r>
              <a:rPr lang="fr-FR" sz="1600" i="1" u="sng" dirty="0" smtClean="0">
                <a:latin typeface="Arial"/>
                <a:ea typeface="Calibri" pitchFamily="34" charset="0"/>
                <a:cs typeface="Arial"/>
              </a:rPr>
              <a:t>. </a:t>
            </a:r>
            <a:r>
              <a:rPr kumimoji="0" lang="fr-FR" sz="1600" b="0" i="1" u="sng" strike="noStrike" cap="none" normalizeH="0" baseline="0" dirty="0" smtClean="0">
                <a:ln>
                  <a:noFill/>
                </a:ln>
                <a:solidFill>
                  <a:schemeClr val="tx1"/>
                </a:solidFill>
                <a:effectLst/>
                <a:latin typeface="Arial"/>
                <a:ea typeface="Calibri" pitchFamily="34" charset="0"/>
                <a:cs typeface="Arial"/>
              </a:rPr>
              <a:t>Pour </a:t>
            </a:r>
            <a:r>
              <a:rPr kumimoji="0" lang="fr-FR" sz="1600" b="0" i="1" u="sng" strike="noStrike" cap="none" normalizeH="0" baseline="0" dirty="0" smtClean="0">
                <a:ln>
                  <a:noFill/>
                </a:ln>
                <a:solidFill>
                  <a:schemeClr val="tx1"/>
                </a:solidFill>
                <a:effectLst/>
                <a:latin typeface="Arial"/>
                <a:ea typeface="Calibri" pitchFamily="34" charset="0"/>
                <a:cs typeface="Arial"/>
              </a:rPr>
              <a:t>un Etat ?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B050"/>
                </a:solidFill>
                <a:effectLst/>
                <a:latin typeface="Arial"/>
                <a:ea typeface="Calibri" pitchFamily="34" charset="0"/>
                <a:cs typeface="Arial"/>
              </a:rPr>
              <a:t>Une ville ou en Etat peuvent pratiquer le commerce grâce aux ports : ainsi, ils sont plus puissants.</a:t>
            </a: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lang="fr-FR" sz="1600" i="1" u="sng" dirty="0" smtClean="0">
                <a:latin typeface="Arial"/>
                <a:cs typeface="Arial"/>
              </a:rPr>
              <a:t>Indiquer </a:t>
            </a:r>
            <a:r>
              <a:rPr lang="fr-FR" sz="1600" i="1" u="sng" dirty="0">
                <a:latin typeface="Arial"/>
                <a:ea typeface="Calibri" pitchFamily="34" charset="0"/>
                <a:cs typeface="Arial"/>
              </a:rPr>
              <a:t>a</a:t>
            </a:r>
            <a:r>
              <a:rPr kumimoji="0" lang="fr-FR" sz="1600" b="0" i="1" u="sng" strike="noStrike" cap="none" normalizeH="0" baseline="0" dirty="0" smtClean="0">
                <a:ln>
                  <a:noFill/>
                </a:ln>
                <a:solidFill>
                  <a:schemeClr val="tx1"/>
                </a:solidFill>
                <a:effectLst/>
                <a:latin typeface="Arial"/>
                <a:ea typeface="Calibri" pitchFamily="34" charset="0"/>
                <a:cs typeface="Arial"/>
              </a:rPr>
              <a:t>vec </a:t>
            </a:r>
            <a:r>
              <a:rPr kumimoji="0" lang="fr-FR" sz="1600" b="0" i="1" u="sng" strike="noStrike" cap="none" normalizeH="0" baseline="0" dirty="0" smtClean="0">
                <a:ln>
                  <a:noFill/>
                </a:ln>
                <a:solidFill>
                  <a:schemeClr val="tx1"/>
                </a:solidFill>
                <a:effectLst/>
                <a:latin typeface="Arial"/>
                <a:ea typeface="Calibri" pitchFamily="34" charset="0"/>
                <a:cs typeface="Arial"/>
              </a:rPr>
              <a:t>quelles régions du monde le port de Bordeaux </a:t>
            </a:r>
            <a:r>
              <a:rPr kumimoji="0" lang="fr-FR" sz="1600" b="0" i="1" u="sng" strike="noStrike" cap="none" normalizeH="0" baseline="0" dirty="0" smtClean="0">
                <a:ln>
                  <a:noFill/>
                </a:ln>
                <a:solidFill>
                  <a:schemeClr val="tx1"/>
                </a:solidFill>
                <a:effectLst/>
                <a:latin typeface="Arial"/>
                <a:ea typeface="Calibri" pitchFamily="34" charset="0"/>
                <a:cs typeface="Arial"/>
              </a:rPr>
              <a:t>est </a:t>
            </a:r>
            <a:r>
              <a:rPr kumimoji="0" lang="fr-FR" sz="1600" b="0" i="1" u="sng" strike="noStrike" cap="none" normalizeH="0" baseline="0" dirty="0" smtClean="0">
                <a:ln>
                  <a:noFill/>
                </a:ln>
                <a:solidFill>
                  <a:schemeClr val="tx1"/>
                </a:solidFill>
                <a:effectLst/>
                <a:latin typeface="Arial"/>
                <a:ea typeface="Calibri" pitchFamily="34" charset="0"/>
                <a:cs typeface="Arial"/>
              </a:rPr>
              <a:t>en </a:t>
            </a:r>
            <a:r>
              <a:rPr kumimoji="0" lang="fr-FR" sz="1600" b="0" i="1" u="sng" strike="noStrike" cap="none" normalizeH="0" baseline="0" dirty="0" smtClean="0">
                <a:ln>
                  <a:noFill/>
                </a:ln>
                <a:solidFill>
                  <a:schemeClr val="tx1"/>
                </a:solidFill>
                <a:effectLst/>
                <a:latin typeface="Arial"/>
                <a:ea typeface="Calibri" pitchFamily="34" charset="0"/>
                <a:cs typeface="Arial"/>
              </a:rPr>
              <a:t>contact</a:t>
            </a:r>
            <a:r>
              <a:rPr lang="fr-FR" sz="1600" i="1" u="sng" dirty="0">
                <a:latin typeface="Arial"/>
                <a:ea typeface="Calibri" pitchFamily="34" charset="0"/>
                <a:cs typeface="Arial"/>
              </a:rPr>
              <a:t>.</a:t>
            </a:r>
            <a:endParaRPr kumimoji="0" lang="fr-FR" sz="1600" b="0" i="1" u="sng" strike="noStrike" cap="none" normalizeH="0" baseline="0" dirty="0" smtClean="0">
              <a:ln>
                <a:noFill/>
              </a:ln>
              <a:solidFill>
                <a:schemeClr val="tx1"/>
              </a:solidFill>
              <a:effectLst/>
              <a:latin typeface="Arial"/>
              <a:ea typeface="Calibri" pitchFamily="34" charset="0"/>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B050"/>
                </a:solidFill>
                <a:effectLst/>
                <a:latin typeface="Arial"/>
                <a:ea typeface="Calibri" pitchFamily="34" charset="0"/>
                <a:cs typeface="Arial"/>
              </a:rPr>
              <a:t>Le port de Bordeaux est en contact avec l’Afrique, l’Amérique et le reste de l’Europe.</a:t>
            </a:r>
            <a:endParaRPr kumimoji="0" lang="fr-FR" sz="1600" b="0" i="0" u="none" strike="noStrike" cap="none" normalizeH="0" baseline="0" dirty="0" smtClean="0">
              <a:ln>
                <a:noFill/>
              </a:ln>
              <a:solidFill>
                <a:schemeClr val="tx1"/>
              </a:solidFill>
              <a:effectLst/>
              <a:latin typeface="Arial"/>
              <a:cs typeface="Arial"/>
            </a:endParaRPr>
          </a:p>
        </p:txBody>
      </p:sp>
      <p:sp>
        <p:nvSpPr>
          <p:cNvPr id="3" name="Rectangle 1"/>
          <p:cNvSpPr>
            <a:spLocks noChangeArrowheads="1"/>
          </p:cNvSpPr>
          <p:nvPr/>
        </p:nvSpPr>
        <p:spPr bwMode="auto">
          <a:xfrm>
            <a:off x="2555776" y="424408"/>
            <a:ext cx="374441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Compléter vos réponses avec celles ci-dessous.</a:t>
            </a:r>
            <a:endParaRPr kumimoji="0" lang="fr-FR" sz="2000" b="0" i="1" u="none" strike="noStrike" cap="none" normalizeH="0" baseline="0" dirty="0" smtClean="0">
              <a:ln>
                <a:noFill/>
              </a:ln>
              <a:effectLst/>
              <a:latin typeface="Arial"/>
              <a:cs typeface="Arial"/>
            </a:endParaRPr>
          </a:p>
        </p:txBody>
      </p:sp>
    </p:spTree>
    <p:extLst>
      <p:ext uri="{BB962C8B-B14F-4D97-AF65-F5344CB8AC3E}">
        <p14:creationId xmlns:p14="http://schemas.microsoft.com/office/powerpoint/2010/main" val="4655913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 24"/>
          <p:cNvPicPr>
            <a:picLocks noChangeAspect="1" noChangeArrowheads="1"/>
          </p:cNvPicPr>
          <p:nvPr/>
        </p:nvPicPr>
        <p:blipFill>
          <a:blip r:embed="rId2" cstate="print"/>
          <a:srcRect/>
          <a:stretch>
            <a:fillRect/>
          </a:stretch>
        </p:blipFill>
        <p:spPr bwMode="auto">
          <a:xfrm>
            <a:off x="0" y="116632"/>
            <a:ext cx="7056784" cy="6408713"/>
          </a:xfrm>
          <a:prstGeom prst="rect">
            <a:avLst/>
          </a:prstGeom>
          <a:noFill/>
          <a:ln w="9525">
            <a:noFill/>
            <a:miter lim="800000"/>
            <a:headEnd/>
            <a:tailEnd/>
          </a:ln>
        </p:spPr>
      </p:pic>
      <p:sp>
        <p:nvSpPr>
          <p:cNvPr id="23553" name="Rectangle 1"/>
          <p:cNvSpPr>
            <a:spLocks noChangeArrowheads="1"/>
          </p:cNvSpPr>
          <p:nvPr/>
        </p:nvSpPr>
        <p:spPr bwMode="auto">
          <a:xfrm>
            <a:off x="7380312" y="836712"/>
            <a:ext cx="1099981"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400" b="0" i="0" u="sng" strike="noStrike" cap="none" normalizeH="0" baseline="0" dirty="0" smtClean="0">
                <a:ln>
                  <a:noFill/>
                </a:ln>
                <a:solidFill>
                  <a:schemeClr val="tx1"/>
                </a:solidFill>
                <a:effectLst/>
                <a:latin typeface="Arial" pitchFamily="34" charset="0"/>
                <a:ea typeface="Calibri" pitchFamily="34" charset="0"/>
                <a:cs typeface="Arial" pitchFamily="34" charset="0"/>
              </a:rPr>
              <a:t>Doc. 3 p.15</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1"/>
          <p:cNvSpPr>
            <a:spLocks noChangeArrowheads="1"/>
          </p:cNvSpPr>
          <p:nvPr/>
        </p:nvSpPr>
        <p:spPr bwMode="auto">
          <a:xfrm>
            <a:off x="7020272" y="1988840"/>
            <a:ext cx="2055872"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Identifier les 3 documents</a:t>
            </a:r>
            <a:r>
              <a:rPr kumimoji="0" lang="fr-FR" sz="2000" b="1" i="1" u="sng" strike="noStrike" cap="none" normalizeH="0" dirty="0" smtClean="0">
                <a:ln>
                  <a:noFill/>
                </a:ln>
                <a:effectLst/>
                <a:latin typeface="Arial"/>
                <a:ea typeface="Calibri" pitchFamily="34" charset="0"/>
                <a:cs typeface="Arial"/>
              </a:rPr>
              <a:t> suivants </a:t>
            </a:r>
            <a:r>
              <a:rPr kumimoji="0" lang="fr-FR" sz="2000" b="1" i="1" u="sng" strike="noStrike" cap="none" normalizeH="0" baseline="0" dirty="0" smtClean="0">
                <a:ln>
                  <a:noFill/>
                </a:ln>
                <a:effectLst/>
                <a:latin typeface="Arial"/>
                <a:ea typeface="Calibri" pitchFamily="34" charset="0"/>
                <a:cs typeface="Arial"/>
              </a:rPr>
              <a:t>, </a:t>
            </a:r>
            <a:r>
              <a:rPr kumimoji="0" lang="fr-FR" sz="2000" b="1" i="1" u="sng" strike="noStrike" cap="none" normalizeH="0" dirty="0" smtClean="0">
                <a:ln>
                  <a:noFill/>
                </a:ln>
                <a:effectLst/>
                <a:latin typeface="Arial"/>
                <a:ea typeface="Calibri" pitchFamily="34" charset="0"/>
                <a:cs typeface="Arial"/>
              </a:rPr>
              <a:t>sur votre cahier. Il s’agit de noter la nature, le sujet, la date et l’auteur.</a:t>
            </a:r>
            <a:endParaRPr kumimoji="0" lang="fr-FR" sz="2000" b="0" i="1" u="none" strike="noStrike" cap="none" normalizeH="0" baseline="0" dirty="0" smtClean="0">
              <a:ln>
                <a:noFill/>
              </a:ln>
              <a:effectLst/>
              <a:latin typeface="Aria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Image 25"/>
          <p:cNvPicPr>
            <a:picLocks noChangeAspect="1" noChangeArrowheads="1"/>
          </p:cNvPicPr>
          <p:nvPr/>
        </p:nvPicPr>
        <p:blipFill>
          <a:blip r:embed="rId2" cstate="print"/>
          <a:srcRect/>
          <a:stretch>
            <a:fillRect/>
          </a:stretch>
        </p:blipFill>
        <p:spPr bwMode="auto">
          <a:xfrm>
            <a:off x="0" y="394217"/>
            <a:ext cx="9144000" cy="6463783"/>
          </a:xfrm>
          <a:prstGeom prst="rect">
            <a:avLst/>
          </a:prstGeom>
          <a:noFill/>
          <a:ln w="9525">
            <a:noFill/>
            <a:miter lim="800000"/>
            <a:headEnd/>
            <a:tailEnd/>
          </a:ln>
        </p:spPr>
      </p:pic>
      <p:sp>
        <p:nvSpPr>
          <p:cNvPr id="25602" name="Rectangle 2"/>
          <p:cNvSpPr>
            <a:spLocks noChangeArrowheads="1"/>
          </p:cNvSpPr>
          <p:nvPr/>
        </p:nvSpPr>
        <p:spPr bwMode="auto">
          <a:xfrm>
            <a:off x="1976352" y="-217627"/>
            <a:ext cx="5191295" cy="892455"/>
          </a:xfrm>
          <a:prstGeom prst="rect">
            <a:avLst/>
          </a:prstGeom>
          <a:noFill/>
          <a:ln w="9525">
            <a:noFill/>
            <a:miter lim="800000"/>
            <a:headEnd/>
            <a:tailEnd/>
          </a:ln>
          <a:effectLst/>
        </p:spPr>
        <p:txBody>
          <a:bodyPr vert="horz" wrap="none" lIns="91440" tIns="304704"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sng" strike="noStrike" cap="none" normalizeH="0" baseline="0" dirty="0" smtClean="0">
                <a:ln>
                  <a:noFill/>
                </a:ln>
                <a:solidFill>
                  <a:srgbClr val="000000"/>
                </a:solidFill>
                <a:effectLst/>
                <a:latin typeface="Arial"/>
                <a:ea typeface="Times New Roman" pitchFamily="18" charset="0"/>
                <a:cs typeface="Arial"/>
              </a:rPr>
              <a:t>Le commerce dans l’Europe du XVIII° siècle</a:t>
            </a:r>
            <a:endParaRPr kumimoji="0" lang="fr-FR" sz="2000" b="1" i="0" u="none" strike="noStrike" cap="none" normalizeH="0" baseline="0" dirty="0" smtClean="0">
              <a:ln>
                <a:noFill/>
              </a:ln>
              <a:solidFill>
                <a:srgbClr val="365F91"/>
              </a:solidFill>
              <a:effectLst/>
              <a:latin typeface="Arial"/>
              <a:ea typeface="Times New Roman" pitchFamily="18"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1"/>
          <p:cNvSpPr>
            <a:spLocks noChangeArrowheads="1"/>
          </p:cNvSpPr>
          <p:nvPr/>
        </p:nvSpPr>
        <p:spPr bwMode="auto">
          <a:xfrm>
            <a:off x="539552" y="517322"/>
            <a:ext cx="8208912"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sng" strike="noStrike" cap="none" normalizeH="0" baseline="0" dirty="0" smtClean="0">
                <a:ln>
                  <a:noFill/>
                </a:ln>
                <a:solidFill>
                  <a:srgbClr val="FF0000"/>
                </a:solidFill>
                <a:effectLst/>
                <a:latin typeface="Arial"/>
                <a:ea typeface="Calibri" pitchFamily="34" charset="0"/>
                <a:cs typeface="Arial"/>
              </a:rPr>
              <a:t>PARTIE 1 : L’EUROPE ET LE MONDE AU XVIIIe SIÈCLE</a:t>
            </a:r>
          </a:p>
          <a:p>
            <a:pPr marL="0" marR="0" lvl="0" indent="0" algn="ctr" defTabSz="914400" rtl="0" eaLnBrk="1" fontAlgn="base" latinLnBrk="0" hangingPunct="1">
              <a:lnSpc>
                <a:spcPct val="100000"/>
              </a:lnSpc>
              <a:spcBef>
                <a:spcPct val="0"/>
              </a:spcBef>
              <a:spcAft>
                <a:spcPct val="0"/>
              </a:spcAft>
              <a:buClrTx/>
              <a:buSzTx/>
              <a:buFontTx/>
              <a:buNone/>
              <a:tabLst/>
            </a:pPr>
            <a:endParaRPr lang="fr-FR" sz="2000" b="1" u="sng" dirty="0">
              <a:solidFill>
                <a:srgbClr val="FF0000"/>
              </a:solidFill>
              <a:latin typeface="Comic Sans MS" pitchFamily="66"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000" b="1" i="0" u="sng" strike="noStrike" cap="none" normalizeH="0" baseline="0" dirty="0" smtClean="0">
              <a:ln>
                <a:noFill/>
              </a:ln>
              <a:solidFill>
                <a:srgbClr val="FF0000"/>
              </a:solidFill>
              <a:effectLst/>
              <a:latin typeface="Comic Sans MS" pitchFamily="66"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611560" y="1988840"/>
            <a:ext cx="8064896" cy="707886"/>
          </a:xfrm>
          <a:prstGeom prst="rect">
            <a:avLst/>
          </a:prstGeom>
        </p:spPr>
        <p:txBody>
          <a:bodyPr wrap="square">
            <a:spAutoFit/>
          </a:bodyPr>
          <a:lstStyle/>
          <a:p>
            <a:pPr lvl="0" algn="ctr" eaLnBrk="0" fontAlgn="base" hangingPunct="0">
              <a:spcBef>
                <a:spcPct val="0"/>
              </a:spcBef>
              <a:spcAft>
                <a:spcPct val="0"/>
              </a:spcAft>
            </a:pPr>
            <a:r>
              <a:rPr lang="fr-FR" sz="2000" b="1" u="sng" dirty="0" smtClean="0">
                <a:solidFill>
                  <a:srgbClr val="FF0000"/>
                </a:solidFill>
                <a:latin typeface="Arial"/>
                <a:ea typeface="Calibri" pitchFamily="34" charset="0"/>
                <a:cs typeface="Arial"/>
              </a:rPr>
              <a:t>Thème 1 - L’EUROPE DANS LE MONDE AU DÉBUT DU XVIIIe SIÈCLE</a:t>
            </a:r>
            <a:endParaRPr lang="fr-FR" sz="2000" dirty="0" smtClean="0">
              <a:latin typeface="Arial"/>
              <a:cs typeface="Arial"/>
            </a:endParaRPr>
          </a:p>
        </p:txBody>
      </p:sp>
      <p:sp>
        <p:nvSpPr>
          <p:cNvPr id="7" name="Rectangle 1"/>
          <p:cNvSpPr>
            <a:spLocks noChangeArrowheads="1"/>
          </p:cNvSpPr>
          <p:nvPr/>
        </p:nvSpPr>
        <p:spPr bwMode="auto">
          <a:xfrm>
            <a:off x="467544" y="2771056"/>
            <a:ext cx="230425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Ecrire les</a:t>
            </a:r>
            <a:r>
              <a:rPr kumimoji="0" lang="fr-FR" sz="2000" b="1" i="1" u="sng" strike="noStrike" cap="none" normalizeH="0" dirty="0" smtClean="0">
                <a:ln>
                  <a:noFill/>
                </a:ln>
                <a:effectLst/>
                <a:latin typeface="Arial"/>
                <a:ea typeface="Calibri" pitchFamily="34" charset="0"/>
                <a:cs typeface="Arial"/>
              </a:rPr>
              <a:t> titres sur votre cahier</a:t>
            </a:r>
            <a:endParaRPr kumimoji="0" lang="fr-FR" sz="2000" b="0" i="1" u="none" strike="noStrike" cap="none" normalizeH="0" baseline="0" dirty="0" smtClean="0">
              <a:ln>
                <a:noFill/>
              </a:ln>
              <a:effectLst/>
              <a:latin typeface="Arial"/>
              <a:cs typeface="Arial"/>
            </a:endParaRPr>
          </a:p>
        </p:txBody>
      </p:sp>
    </p:spTree>
    <p:extLst>
      <p:ext uri="{BB962C8B-B14F-4D97-AF65-F5344CB8AC3E}">
        <p14:creationId xmlns:p14="http://schemas.microsoft.com/office/powerpoint/2010/main" val="2706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5" grpId="1" build="allAtOnce"/>
      <p:bldP spid="6"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age 1"/>
          <p:cNvPicPr>
            <a:picLocks noChangeAspect="1" noChangeArrowheads="1"/>
          </p:cNvPicPr>
          <p:nvPr/>
        </p:nvPicPr>
        <p:blipFill>
          <a:blip r:embed="rId2" cstate="print"/>
          <a:srcRect/>
          <a:stretch>
            <a:fillRect/>
          </a:stretch>
        </p:blipFill>
        <p:spPr bwMode="auto">
          <a:xfrm>
            <a:off x="827584" y="-4395"/>
            <a:ext cx="7380312" cy="686239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179512" y="1793722"/>
            <a:ext cx="8568952"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0" i="1" u="sng" strike="noStrike" cap="none" normalizeH="0" baseline="0" dirty="0" smtClean="0">
                <a:ln>
                  <a:noFill/>
                </a:ln>
                <a:solidFill>
                  <a:schemeClr val="tx1"/>
                </a:solidFill>
                <a:effectLst/>
                <a:latin typeface="Arial"/>
                <a:ea typeface="Calibri" pitchFamily="34" charset="0"/>
                <a:cs typeface="Arial"/>
              </a:rPr>
              <a:t>Indiquer les </a:t>
            </a:r>
            <a:r>
              <a:rPr kumimoji="0" lang="fr-FR" sz="1600" b="0" i="1" u="sng" strike="noStrike" cap="none" normalizeH="0" baseline="0" dirty="0" smtClean="0">
                <a:ln>
                  <a:noFill/>
                </a:ln>
                <a:solidFill>
                  <a:schemeClr val="tx1"/>
                </a:solidFill>
                <a:effectLst/>
                <a:latin typeface="Arial"/>
                <a:ea typeface="Calibri" pitchFamily="34" charset="0"/>
                <a:cs typeface="Arial"/>
              </a:rPr>
              <a:t>produits </a:t>
            </a:r>
            <a:r>
              <a:rPr kumimoji="0" lang="fr-FR" sz="1600" b="0" i="1" u="sng" strike="noStrike" cap="none" normalizeH="0" baseline="0" dirty="0" smtClean="0">
                <a:ln>
                  <a:noFill/>
                </a:ln>
                <a:solidFill>
                  <a:schemeClr val="tx1"/>
                </a:solidFill>
                <a:effectLst/>
                <a:latin typeface="Arial"/>
                <a:ea typeface="Calibri" pitchFamily="34" charset="0"/>
                <a:cs typeface="Arial"/>
              </a:rPr>
              <a:t>échangés</a:t>
            </a:r>
            <a:r>
              <a:rPr lang="fr-FR" sz="1600" i="1" u="sng" dirty="0" smtClean="0">
                <a:latin typeface="Arial"/>
                <a:ea typeface="Calibri" pitchFamily="34" charset="0"/>
                <a:cs typeface="Arial"/>
              </a:rPr>
              <a:t>. </a:t>
            </a:r>
            <a:r>
              <a:rPr kumimoji="0" lang="fr-FR" sz="1600" b="0" i="1" u="sng" strike="noStrike" cap="none" normalizeH="0" baseline="0" dirty="0" smtClean="0">
                <a:ln>
                  <a:noFill/>
                </a:ln>
                <a:solidFill>
                  <a:schemeClr val="tx1"/>
                </a:solidFill>
                <a:effectLst/>
                <a:latin typeface="Arial"/>
                <a:ea typeface="Calibri" pitchFamily="34" charset="0"/>
                <a:cs typeface="Arial"/>
              </a:rPr>
              <a:t>Qu’est</a:t>
            </a:r>
            <a:r>
              <a:rPr kumimoji="0" lang="fr-FR" sz="1600" b="0" i="1" u="sng" strike="noStrike" cap="none" normalizeH="0" baseline="0" dirty="0" smtClean="0">
                <a:ln>
                  <a:noFill/>
                </a:ln>
                <a:solidFill>
                  <a:schemeClr val="tx1"/>
                </a:solidFill>
                <a:effectLst/>
                <a:latin typeface="Arial"/>
                <a:ea typeface="Calibri" pitchFamily="34" charset="0"/>
                <a:cs typeface="Arial"/>
              </a:rPr>
              <a:t>-ce qu’un comptoir </a:t>
            </a:r>
            <a:r>
              <a:rPr kumimoji="0" lang="fr-FR" sz="1600" b="0" i="1" u="sng" strike="noStrike" cap="none" normalizeH="0" baseline="0" dirty="0" smtClean="0">
                <a:ln>
                  <a:noFill/>
                </a:ln>
                <a:solidFill>
                  <a:schemeClr val="tx1"/>
                </a:solidFill>
                <a:effectLst/>
                <a:latin typeface="Arial"/>
                <a:ea typeface="Calibri" pitchFamily="34" charset="0"/>
                <a:cs typeface="Arial"/>
              </a:rPr>
              <a:t>p.</a:t>
            </a:r>
            <a:r>
              <a:rPr kumimoji="0" lang="fr-FR" sz="1600" b="0" i="1" u="sng" strike="noStrike" cap="none" normalizeH="0" dirty="0" smtClean="0">
                <a:ln>
                  <a:noFill/>
                </a:ln>
                <a:solidFill>
                  <a:schemeClr val="tx1"/>
                </a:solidFill>
                <a:effectLst/>
                <a:latin typeface="Arial"/>
                <a:ea typeface="Calibri" pitchFamily="34" charset="0"/>
                <a:cs typeface="Arial"/>
              </a:rPr>
              <a:t> 11</a:t>
            </a:r>
            <a:r>
              <a:rPr kumimoji="0" lang="fr-FR" sz="1600" b="0" i="1" u="sng" strike="noStrike" cap="none" normalizeH="0" baseline="0" dirty="0" smtClean="0">
                <a:ln>
                  <a:noFill/>
                </a:ln>
                <a:solidFill>
                  <a:schemeClr val="tx1"/>
                </a:solidFill>
                <a:effectLst/>
                <a:latin typeface="Arial"/>
                <a:ea typeface="Calibri" pitchFamily="34" charset="0"/>
                <a:cs typeface="Arial"/>
              </a:rPr>
              <a:t>?</a:t>
            </a:r>
            <a:endParaRPr kumimoji="0" lang="fr-FR" sz="1600" b="0" i="1" u="sng" strike="noStrike" cap="none" normalizeH="0" baseline="0" dirty="0" smtClean="0">
              <a:ln>
                <a:noFill/>
              </a:ln>
              <a:solidFill>
                <a:schemeClr val="tx1"/>
              </a:solidFill>
              <a:effectLst/>
              <a:latin typeface="Arial"/>
              <a:ea typeface="Calibri" pitchFamily="34"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smtClean="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1" u="sng" strike="noStrike" cap="none" normalizeH="0" baseline="0" dirty="0" smtClean="0">
                <a:ln>
                  <a:noFill/>
                </a:ln>
                <a:solidFill>
                  <a:schemeClr val="tx1"/>
                </a:solidFill>
                <a:effectLst/>
                <a:latin typeface="Arial"/>
                <a:ea typeface="Calibri" pitchFamily="34" charset="0"/>
                <a:cs typeface="Arial"/>
              </a:rPr>
              <a:t>Définir « colonie » p. 11</a:t>
            </a: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i="1" u="sng" dirty="0">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rgbClr val="00B050"/>
              </a:solidFill>
              <a:effectLst/>
              <a:latin typeface="Arial"/>
              <a:ea typeface="Calibri" pitchFamily="34" charset="0"/>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lang="fr-FR" sz="1600" i="1" u="sng" dirty="0" smtClean="0">
                <a:latin typeface="Arial"/>
                <a:ea typeface="Calibri" pitchFamily="34" charset="0"/>
                <a:cs typeface="Arial"/>
              </a:rPr>
              <a:t>Expliquer p</a:t>
            </a:r>
            <a:r>
              <a:rPr kumimoji="0" lang="fr-FR" sz="1600" b="0" i="1" u="sng" strike="noStrike" cap="none" normalizeH="0" baseline="0" dirty="0" smtClean="0">
                <a:ln>
                  <a:noFill/>
                </a:ln>
                <a:solidFill>
                  <a:schemeClr val="tx1"/>
                </a:solidFill>
                <a:effectLst/>
                <a:latin typeface="Arial"/>
                <a:ea typeface="Calibri" pitchFamily="34" charset="0"/>
                <a:cs typeface="Arial"/>
              </a:rPr>
              <a:t>ourquoi </a:t>
            </a:r>
            <a:r>
              <a:rPr kumimoji="0" lang="fr-FR" sz="1600" b="0" i="1" u="sng" strike="noStrike" cap="none" normalizeH="0" baseline="0" dirty="0" smtClean="0">
                <a:ln>
                  <a:noFill/>
                </a:ln>
                <a:solidFill>
                  <a:schemeClr val="tx1"/>
                </a:solidFill>
                <a:effectLst/>
                <a:latin typeface="Arial"/>
                <a:ea typeface="Calibri" pitchFamily="34" charset="0"/>
                <a:cs typeface="Arial"/>
              </a:rPr>
              <a:t>le commerce mondial forme un triangle dans l’océan Atlantique au XVIII° </a:t>
            </a:r>
            <a:r>
              <a:rPr kumimoji="0" lang="fr-FR" sz="1600" b="0" i="1" u="sng" strike="noStrike" cap="none" normalizeH="0" baseline="0" dirty="0" smtClean="0">
                <a:ln>
                  <a:noFill/>
                </a:ln>
                <a:solidFill>
                  <a:schemeClr val="tx1"/>
                </a:solidFill>
                <a:effectLst/>
                <a:latin typeface="Arial"/>
                <a:ea typeface="Calibri" pitchFamily="34" charset="0"/>
                <a:cs typeface="Arial"/>
              </a:rPr>
              <a:t>siècle</a:t>
            </a:r>
            <a:r>
              <a:rPr lang="fr-FR" sz="1600" i="1" u="sng" dirty="0">
                <a:latin typeface="Arial"/>
                <a:ea typeface="Calibri" pitchFamily="34" charset="0"/>
                <a:cs typeface="Arial"/>
              </a:rPr>
              <a:t>.</a:t>
            </a:r>
            <a:endParaRPr kumimoji="0" lang="fr-FR" sz="1600" b="0" i="1" u="sng" strike="noStrike" cap="none" normalizeH="0" baseline="0" dirty="0" smtClean="0">
              <a:ln>
                <a:noFill/>
              </a:ln>
              <a:solidFill>
                <a:schemeClr val="tx1"/>
              </a:solidFill>
              <a:effectLst/>
              <a:latin typeface="Arial"/>
              <a:ea typeface="Calibri" pitchFamily="34" charset="0"/>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1"/>
          <p:cNvSpPr>
            <a:spLocks noChangeArrowheads="1"/>
          </p:cNvSpPr>
          <p:nvPr/>
        </p:nvSpPr>
        <p:spPr bwMode="auto">
          <a:xfrm>
            <a:off x="2843808" y="260648"/>
            <a:ext cx="396044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Ecrire les titres et les questions ainsi que vos réponses, </a:t>
            </a:r>
            <a:r>
              <a:rPr kumimoji="0" lang="fr-FR" sz="2000" b="1" i="1" u="sng" strike="noStrike" cap="none" normalizeH="0" dirty="0" smtClean="0">
                <a:ln>
                  <a:noFill/>
                </a:ln>
                <a:effectLst/>
                <a:latin typeface="Arial"/>
                <a:ea typeface="Calibri" pitchFamily="34" charset="0"/>
                <a:cs typeface="Arial"/>
              </a:rPr>
              <a:t>sur votre cahier</a:t>
            </a:r>
            <a:endParaRPr kumimoji="0" lang="fr-FR" sz="2000" b="0" i="1" u="none" strike="noStrike" cap="none" normalizeH="0" baseline="0" dirty="0" smtClean="0">
              <a:ln>
                <a:noFill/>
              </a:ln>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179512" y="785610"/>
            <a:ext cx="8568952" cy="6001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0" i="1" u="sng" strike="noStrike" cap="none" normalizeH="0" baseline="0" dirty="0" smtClean="0">
                <a:ln>
                  <a:noFill/>
                </a:ln>
                <a:solidFill>
                  <a:schemeClr val="tx1"/>
                </a:solidFill>
                <a:effectLst/>
                <a:latin typeface="Arial"/>
                <a:ea typeface="Calibri" pitchFamily="34" charset="0"/>
                <a:cs typeface="Arial"/>
              </a:rPr>
              <a:t>Indiquer les </a:t>
            </a:r>
            <a:r>
              <a:rPr kumimoji="0" lang="fr-FR" sz="1600" b="0" i="1" u="sng" strike="noStrike" cap="none" normalizeH="0" baseline="0" dirty="0" smtClean="0">
                <a:ln>
                  <a:noFill/>
                </a:ln>
                <a:solidFill>
                  <a:schemeClr val="tx1"/>
                </a:solidFill>
                <a:effectLst/>
                <a:latin typeface="Arial"/>
                <a:ea typeface="Calibri" pitchFamily="34" charset="0"/>
                <a:cs typeface="Arial"/>
              </a:rPr>
              <a:t>produits </a:t>
            </a:r>
            <a:r>
              <a:rPr kumimoji="0" lang="fr-FR" sz="1600" b="0" i="1" u="sng" strike="noStrike" cap="none" normalizeH="0" baseline="0" dirty="0" smtClean="0">
                <a:ln>
                  <a:noFill/>
                </a:ln>
                <a:solidFill>
                  <a:schemeClr val="tx1"/>
                </a:solidFill>
                <a:effectLst/>
                <a:latin typeface="Arial"/>
                <a:ea typeface="Calibri" pitchFamily="34" charset="0"/>
                <a:cs typeface="Arial"/>
              </a:rPr>
              <a:t>échangés</a:t>
            </a:r>
            <a:r>
              <a:rPr lang="fr-FR" sz="1600" i="1" u="sng" dirty="0" smtClean="0">
                <a:latin typeface="Arial"/>
                <a:ea typeface="Calibri" pitchFamily="34" charset="0"/>
                <a:cs typeface="Arial"/>
              </a:rPr>
              <a:t>. </a:t>
            </a:r>
            <a:r>
              <a:rPr kumimoji="0" lang="fr-FR" sz="1600" b="0" i="1" u="sng" strike="noStrike" cap="none" normalizeH="0" baseline="0" dirty="0" smtClean="0">
                <a:ln>
                  <a:noFill/>
                </a:ln>
                <a:solidFill>
                  <a:schemeClr val="tx1"/>
                </a:solidFill>
                <a:effectLst/>
                <a:latin typeface="Arial"/>
                <a:ea typeface="Calibri" pitchFamily="34" charset="0"/>
                <a:cs typeface="Arial"/>
              </a:rPr>
              <a:t>Qu’est</a:t>
            </a:r>
            <a:r>
              <a:rPr kumimoji="0" lang="fr-FR" sz="1600" b="0" i="1" u="sng" strike="noStrike" cap="none" normalizeH="0" baseline="0" dirty="0" smtClean="0">
                <a:ln>
                  <a:noFill/>
                </a:ln>
                <a:solidFill>
                  <a:schemeClr val="tx1"/>
                </a:solidFill>
                <a:effectLst/>
                <a:latin typeface="Arial"/>
                <a:ea typeface="Calibri" pitchFamily="34" charset="0"/>
                <a:cs typeface="Arial"/>
              </a:rPr>
              <a:t>-ce qu’un comptoir  p. 11?</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B050"/>
                </a:solidFill>
                <a:effectLst/>
                <a:latin typeface="Arial"/>
                <a:ea typeface="Calibri" pitchFamily="34" charset="0"/>
                <a:cs typeface="Arial"/>
              </a:rPr>
              <a:t>Les produits échangés sont nombreux : </a:t>
            </a: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sz="1600" b="0" i="0" u="none" strike="noStrike" cap="none" normalizeH="0" baseline="0" dirty="0" smtClean="0">
                <a:ln>
                  <a:noFill/>
                </a:ln>
                <a:solidFill>
                  <a:srgbClr val="00B050"/>
                </a:solidFill>
                <a:effectLst/>
                <a:latin typeface="Arial"/>
                <a:ea typeface="Calibri" pitchFamily="34" charset="0"/>
                <a:cs typeface="Arial"/>
              </a:rPr>
              <a:t>Produits alimentaires : sucre, café, thé, coton…</a:t>
            </a: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sz="1600" b="0" i="0" u="none" strike="noStrike" cap="none" normalizeH="0" baseline="0" dirty="0" smtClean="0">
                <a:ln>
                  <a:noFill/>
                </a:ln>
                <a:solidFill>
                  <a:srgbClr val="00B050"/>
                </a:solidFill>
                <a:effectLst/>
                <a:latin typeface="Arial"/>
                <a:ea typeface="Calibri" pitchFamily="34" charset="0"/>
                <a:cs typeface="Arial"/>
              </a:rPr>
              <a:t>Autres produits : or, argent, plantes pour teindre, bois…</a:t>
            </a: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B050"/>
                </a:solidFill>
                <a:effectLst/>
                <a:latin typeface="Arial"/>
                <a:ea typeface="Calibri" pitchFamily="34" charset="0"/>
                <a:cs typeface="Arial"/>
              </a:rPr>
              <a:t>Un comptoir est un établissement de commerce installé à l’étranger et correspondant à une escale (= un arrêt) maritime.</a:t>
            </a: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1" u="sng" strike="noStrike" cap="none" normalizeH="0" baseline="0" dirty="0" smtClean="0">
                <a:ln>
                  <a:noFill/>
                </a:ln>
                <a:solidFill>
                  <a:schemeClr val="tx1"/>
                </a:solidFill>
                <a:effectLst/>
                <a:latin typeface="Arial"/>
                <a:ea typeface="Calibri" pitchFamily="34" charset="0"/>
                <a:cs typeface="Arial"/>
              </a:rPr>
              <a:t>Définir « colonie » p.11</a:t>
            </a: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i="1" u="sng" dirty="0">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B050"/>
                </a:solidFill>
                <a:effectLst/>
                <a:latin typeface="Arial"/>
                <a:ea typeface="Calibri" pitchFamily="34" charset="0"/>
                <a:cs typeface="Arial"/>
              </a:rPr>
              <a:t>Une colonie est un territoire conquis et exploité par un pays étranger qu’on appelle la métropole.</a:t>
            </a: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B050"/>
                </a:solidFill>
                <a:effectLst/>
                <a:latin typeface="Arial"/>
                <a:ea typeface="Calibri" pitchFamily="34" charset="0"/>
                <a:cs typeface="Arial"/>
              </a:rPr>
              <a:t>Une métropole est donc un Etat qui a fondé une colonie et qui la domine.</a:t>
            </a: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lang="fr-FR" sz="1600" i="1" u="sng" dirty="0" smtClean="0">
                <a:latin typeface="Arial"/>
                <a:ea typeface="Calibri" pitchFamily="34" charset="0"/>
                <a:cs typeface="Arial"/>
              </a:rPr>
              <a:t>Expliquer p</a:t>
            </a:r>
            <a:r>
              <a:rPr kumimoji="0" lang="fr-FR" sz="1600" b="0" i="1" u="sng" strike="noStrike" cap="none" normalizeH="0" baseline="0" dirty="0" smtClean="0">
                <a:ln>
                  <a:noFill/>
                </a:ln>
                <a:solidFill>
                  <a:schemeClr val="tx1"/>
                </a:solidFill>
                <a:effectLst/>
                <a:latin typeface="Arial"/>
                <a:ea typeface="Calibri" pitchFamily="34" charset="0"/>
                <a:cs typeface="Arial"/>
              </a:rPr>
              <a:t>ourquoi </a:t>
            </a:r>
            <a:r>
              <a:rPr kumimoji="0" lang="fr-FR" sz="1600" b="0" i="1" u="sng" strike="noStrike" cap="none" normalizeH="0" baseline="0" dirty="0" smtClean="0">
                <a:ln>
                  <a:noFill/>
                </a:ln>
                <a:solidFill>
                  <a:schemeClr val="tx1"/>
                </a:solidFill>
                <a:effectLst/>
                <a:latin typeface="Arial"/>
                <a:ea typeface="Calibri" pitchFamily="34" charset="0"/>
                <a:cs typeface="Arial"/>
              </a:rPr>
              <a:t>le commerce mondial forme un triangle dans l’océan Atlantique au XVIII° siècle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B050"/>
                </a:solidFill>
                <a:effectLst/>
                <a:latin typeface="Arial"/>
                <a:ea typeface="Calibri" pitchFamily="34" charset="0"/>
                <a:cs typeface="Arial"/>
              </a:rPr>
              <a:t>C’est le commerce triangulaire e : les marchands partent d’Europe avec leurs navires remplis d’alcool et de produits de faible valeur / ils les échangent en Afrique contre des esclaves : ils vont ensuite aux Antilles pour vendre les esclaves / ils reviennent en Europe avec des produits (sucre, cacao, plantes…).</a:t>
            </a:r>
            <a:endParaRPr kumimoji="0" lang="fr-FR" sz="1600" b="0" i="0" u="none" strike="noStrike" cap="none" normalizeH="0" baseline="0" dirty="0" smtClean="0">
              <a:ln>
                <a:noFill/>
              </a:ln>
              <a:solidFill>
                <a:schemeClr val="tx1"/>
              </a:solidFill>
              <a:effectLst/>
              <a:latin typeface="Arial"/>
              <a:cs typeface="Arial"/>
            </a:endParaRPr>
          </a:p>
        </p:txBody>
      </p:sp>
      <p:sp>
        <p:nvSpPr>
          <p:cNvPr id="3" name="Rectangle 1"/>
          <p:cNvSpPr>
            <a:spLocks noChangeArrowheads="1"/>
          </p:cNvSpPr>
          <p:nvPr/>
        </p:nvSpPr>
        <p:spPr bwMode="auto">
          <a:xfrm>
            <a:off x="2555776" y="188640"/>
            <a:ext cx="374441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Compléter vos réponses avec celles ci-dessous.</a:t>
            </a:r>
            <a:endParaRPr kumimoji="0" lang="fr-FR" sz="2000" b="0" i="1" u="none" strike="noStrike" cap="none" normalizeH="0" baseline="0" dirty="0" smtClean="0">
              <a:ln>
                <a:noFill/>
              </a:ln>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3"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1968" y="1556792"/>
            <a:ext cx="9144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sng" strike="noStrike" cap="none" normalizeH="0" baseline="0" dirty="0" smtClean="0">
                <a:ln>
                  <a:noFill/>
                </a:ln>
                <a:solidFill>
                  <a:srgbClr val="FF0000"/>
                </a:solidFill>
                <a:effectLst/>
                <a:latin typeface="Arial"/>
                <a:ea typeface="Calibri" pitchFamily="34" charset="0"/>
                <a:cs typeface="Arial"/>
              </a:rPr>
              <a:t>Leçon 1 : Les Européens dominent de grands empires coloniaux</a:t>
            </a:r>
          </a:p>
          <a:p>
            <a:pPr marL="0" marR="0" lvl="0" indent="0" algn="ctr" defTabSz="914400" rtl="0" eaLnBrk="1" fontAlgn="base" latinLnBrk="0" hangingPunct="1">
              <a:lnSpc>
                <a:spcPct val="100000"/>
              </a:lnSpc>
              <a:spcBef>
                <a:spcPct val="0"/>
              </a:spcBef>
              <a:spcAft>
                <a:spcPct val="0"/>
              </a:spcAft>
              <a:buClrTx/>
              <a:buSzTx/>
              <a:buFontTx/>
              <a:buNone/>
              <a:tabLst/>
            </a:pPr>
            <a:endParaRPr lang="fr-FR" sz="2000" b="1" u="sng" dirty="0">
              <a:solidFill>
                <a:srgbClr val="FF0000"/>
              </a:solidFill>
              <a:latin typeface="Arial"/>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dirty="0" smtClean="0">
              <a:ln>
                <a:noFill/>
              </a:ln>
              <a:solidFill>
                <a:schemeClr val="tx1"/>
              </a:solidFill>
              <a:effectLst/>
              <a:latin typeface="Arial"/>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000" b="0" i="0" u="sng" strike="noStrike" cap="none" normalizeH="0" baseline="0" dirty="0" smtClean="0">
                <a:ln>
                  <a:noFill/>
                </a:ln>
                <a:solidFill>
                  <a:srgbClr val="7030A0"/>
                </a:solidFill>
                <a:effectLst/>
                <a:latin typeface="Arial"/>
                <a:ea typeface="Calibri" pitchFamily="34" charset="0"/>
                <a:cs typeface="Arial"/>
              </a:rPr>
              <a:t>Quelles sont les grandes puissances européennes ?</a:t>
            </a:r>
            <a:endParaRPr kumimoji="0" lang="fr-FR" sz="2000" b="0" i="0" u="none" strike="noStrike" cap="none" normalizeH="0" baseline="0" dirty="0" smtClean="0">
              <a:ln>
                <a:noFill/>
              </a:ln>
              <a:solidFill>
                <a:schemeClr val="tx1"/>
              </a:solidFill>
              <a:effectLst/>
              <a:latin typeface="Arial"/>
              <a:cs typeface="Arial"/>
            </a:endParaRPr>
          </a:p>
        </p:txBody>
      </p:sp>
      <p:sp>
        <p:nvSpPr>
          <p:cNvPr id="3" name="Rectangle 1"/>
          <p:cNvSpPr>
            <a:spLocks noChangeArrowheads="1"/>
          </p:cNvSpPr>
          <p:nvPr/>
        </p:nvSpPr>
        <p:spPr bwMode="auto">
          <a:xfrm>
            <a:off x="3419872" y="116632"/>
            <a:ext cx="230425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Ecrire le</a:t>
            </a:r>
            <a:r>
              <a:rPr kumimoji="0" lang="fr-FR" sz="2000" b="1" i="1" u="sng" strike="noStrike" cap="none" normalizeH="0" dirty="0" smtClean="0">
                <a:ln>
                  <a:noFill/>
                </a:ln>
                <a:effectLst/>
                <a:latin typeface="Arial"/>
                <a:ea typeface="Calibri" pitchFamily="34" charset="0"/>
                <a:cs typeface="Arial"/>
              </a:rPr>
              <a:t> titre et la question sur votre cahier</a:t>
            </a:r>
            <a:endParaRPr kumimoji="0" lang="fr-FR" sz="2000" b="0" i="1" u="none" strike="noStrike" cap="none" normalizeH="0" baseline="0" dirty="0" smtClean="0">
              <a:ln>
                <a:noFill/>
              </a:ln>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6">
                                            <p:txEl>
                                              <p:pRg st="0" end="0"/>
                                            </p:txEl>
                                          </p:spTgt>
                                        </p:tgtEl>
                                        <p:attrNameLst>
                                          <p:attrName>style.visibility</p:attrName>
                                        </p:attrNameLst>
                                      </p:cBhvr>
                                      <p:to>
                                        <p:strVal val="visible"/>
                                      </p:to>
                                    </p:set>
                                    <p:animEffect transition="in" filter="wipe(down)">
                                      <p:cBhvr>
                                        <p:cTn id="7" dur="500"/>
                                        <p:tgtEl>
                                          <p:spTgt spid="102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26">
                                            <p:txEl>
                                              <p:pRg st="3" end="3"/>
                                            </p:txEl>
                                          </p:spTgt>
                                        </p:tgtEl>
                                        <p:attrNameLst>
                                          <p:attrName>style.visibility</p:attrName>
                                        </p:attrNameLst>
                                      </p:cBhvr>
                                      <p:to>
                                        <p:strVal val="visible"/>
                                      </p:to>
                                    </p:set>
                                    <p:animEffect transition="in" filter="wipe(down)">
                                      <p:cBhvr>
                                        <p:cTn id="10" dur="500"/>
                                        <p:tgtEl>
                                          <p:spTgt spid="10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age 24"/>
          <p:cNvPicPr>
            <a:picLocks noChangeAspect="1" noChangeArrowheads="1"/>
          </p:cNvPicPr>
          <p:nvPr/>
        </p:nvPicPr>
        <p:blipFill>
          <a:blip r:embed="rId2" cstate="print"/>
          <a:srcRect/>
          <a:stretch>
            <a:fillRect/>
          </a:stretch>
        </p:blipFill>
        <p:spPr bwMode="auto">
          <a:xfrm>
            <a:off x="1187624" y="0"/>
            <a:ext cx="6638925"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251520" y="1988840"/>
            <a:ext cx="8496944"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b="0" i="1" u="sng" strike="noStrike" cap="none" normalizeH="0" baseline="0" dirty="0" smtClean="0">
                <a:ln>
                  <a:noFill/>
                </a:ln>
                <a:solidFill>
                  <a:schemeClr val="tx1"/>
                </a:solidFill>
                <a:effectLst/>
                <a:latin typeface="Arial"/>
                <a:ea typeface="Calibri" pitchFamily="34" charset="0"/>
                <a:cs typeface="Arial"/>
              </a:rPr>
              <a:t>Que signifie pour vous l’expression « grande puissance »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dirty="0" smtClean="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dirty="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dirty="0" smtClean="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dirty="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dirty="0" smtClean="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dirty="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b="0" i="1" u="sng" strike="noStrike" cap="none" normalizeH="0" baseline="0" dirty="0" smtClean="0">
                <a:ln>
                  <a:noFill/>
                </a:ln>
                <a:solidFill>
                  <a:schemeClr val="tx1"/>
                </a:solidFill>
                <a:effectLst/>
                <a:latin typeface="Arial"/>
                <a:ea typeface="Calibri" pitchFamily="34" charset="0"/>
                <a:cs typeface="Arial"/>
              </a:rPr>
              <a:t>Que signifie l’expression régime politique selon vous? Quel est le régime politique le plus répandu en Europe?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dirty="0">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b="0" i="0" u="none" strike="noStrike" cap="none" normalizeH="0" baseline="0" dirty="0" smtClean="0">
              <a:ln>
                <a:noFill/>
              </a:ln>
              <a:solidFill>
                <a:srgbClr val="00B050"/>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dirty="0">
              <a:solidFill>
                <a:srgbClr val="00B050"/>
              </a:solidFill>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b="0" i="0" u="none" strike="noStrike" cap="none" normalizeH="0" baseline="0" dirty="0" smtClean="0">
              <a:ln>
                <a:noFill/>
              </a:ln>
              <a:solidFill>
                <a:srgbClr val="00B050"/>
              </a:solidFill>
              <a:effectLst/>
              <a:latin typeface="Comic Sans MS" pitchFamily="66" charset="0"/>
              <a:ea typeface="Calibri" pitchFamily="34" charset="0"/>
              <a:cs typeface="Times New Roman" pitchFamily="18" charset="0"/>
            </a:endParaRPr>
          </a:p>
        </p:txBody>
      </p:sp>
      <p:sp>
        <p:nvSpPr>
          <p:cNvPr id="3" name="Rectangle 1"/>
          <p:cNvSpPr>
            <a:spLocks noChangeArrowheads="1"/>
          </p:cNvSpPr>
          <p:nvPr/>
        </p:nvSpPr>
        <p:spPr bwMode="auto">
          <a:xfrm>
            <a:off x="2627784" y="188640"/>
            <a:ext cx="446449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Ecrire les titres et les questions ainsi que vos réponses, </a:t>
            </a:r>
            <a:r>
              <a:rPr kumimoji="0" lang="fr-FR" sz="2000" b="1" i="1" u="sng" strike="noStrike" cap="none" normalizeH="0" dirty="0" smtClean="0">
                <a:ln>
                  <a:noFill/>
                </a:ln>
                <a:effectLst/>
                <a:latin typeface="Arial"/>
                <a:ea typeface="Calibri" pitchFamily="34" charset="0"/>
                <a:cs typeface="Arial"/>
              </a:rPr>
              <a:t>sur votre cahier</a:t>
            </a:r>
            <a:endParaRPr kumimoji="0" lang="fr-FR" sz="2000" b="0" i="1" u="none" strike="noStrike" cap="none" normalizeH="0" baseline="0" dirty="0" smtClean="0">
              <a:ln>
                <a:noFill/>
              </a:ln>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251520" y="1988840"/>
            <a:ext cx="8496944"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b="0" i="1" u="sng" strike="noStrike" cap="none" normalizeH="0" baseline="0" dirty="0" smtClean="0">
                <a:ln>
                  <a:noFill/>
                </a:ln>
                <a:solidFill>
                  <a:schemeClr val="tx1"/>
                </a:solidFill>
                <a:effectLst/>
                <a:latin typeface="Arial"/>
                <a:ea typeface="Calibri" pitchFamily="34" charset="0"/>
                <a:cs typeface="Arial"/>
              </a:rPr>
              <a:t>Que signifie pour vous l’expression « grande puissance »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rgbClr val="00B050"/>
                </a:solidFill>
                <a:effectLst/>
                <a:latin typeface="Arial"/>
                <a:ea typeface="Calibri" pitchFamily="34" charset="0"/>
                <a:cs typeface="Arial"/>
              </a:rPr>
              <a:t>Une grande puissance est une ville ou un Etat qui domine une région ou une grande partie du monde économiquement, politiquement, socialement…</a:t>
            </a:r>
            <a:endParaRPr kumimoji="0" lang="fr-FR"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rgbClr val="00B050"/>
                </a:solidFill>
                <a:effectLst/>
                <a:latin typeface="Arial"/>
                <a:ea typeface="Calibri" pitchFamily="34" charset="0"/>
                <a:cs typeface="Arial"/>
              </a:rPr>
              <a:t>Au XVIII° siècle, les grandes puissances étaient des puissances maritimes car les dominaient les mers et les océans pour conquérir et exploiter de nouveaux territoires (= des colonies).</a:t>
            </a:r>
          </a:p>
          <a:p>
            <a:pPr marL="0" marR="0" lvl="0" indent="0" algn="just" defTabSz="914400" rtl="0" eaLnBrk="0" fontAlgn="base" latinLnBrk="0" hangingPunct="0">
              <a:lnSpc>
                <a:spcPct val="100000"/>
              </a:lnSpc>
              <a:spcBef>
                <a:spcPct val="0"/>
              </a:spcBef>
              <a:spcAft>
                <a:spcPct val="0"/>
              </a:spcAft>
              <a:buClrTx/>
              <a:buSzTx/>
              <a:buFontTx/>
              <a:buNone/>
              <a:tabLst/>
            </a:pPr>
            <a:endParaRPr lang="fr-FR" dirty="0">
              <a:solidFill>
                <a:srgbClr val="00B050"/>
              </a:solidFill>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b="0" i="1" u="sng" strike="noStrike" cap="none" normalizeH="0" baseline="0" dirty="0" smtClean="0">
                <a:ln>
                  <a:noFill/>
                </a:ln>
                <a:solidFill>
                  <a:schemeClr val="tx1"/>
                </a:solidFill>
                <a:effectLst/>
                <a:latin typeface="Arial"/>
                <a:ea typeface="Calibri" pitchFamily="34" charset="0"/>
                <a:cs typeface="Arial"/>
              </a:rPr>
              <a:t>Que signifie l’expression régime politique selon vous? Quel est le régime politique le plus répandu en Europe?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rgbClr val="00B050"/>
                </a:solidFill>
                <a:effectLst/>
                <a:latin typeface="Arial"/>
                <a:ea typeface="Calibri" pitchFamily="34" charset="0"/>
                <a:cs typeface="Arial"/>
              </a:rPr>
              <a:t>Un régime politique est l’organisation et le fonctionnement d’un Etat.</a:t>
            </a:r>
            <a:endParaRPr kumimoji="0" lang="fr-FR"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rgbClr val="00B050"/>
                </a:solidFill>
                <a:effectLst/>
                <a:latin typeface="Arial"/>
                <a:ea typeface="Calibri" pitchFamily="34" charset="0"/>
                <a:cs typeface="Arial"/>
              </a:rPr>
              <a:t>MONARCHIE : organisation politique dans lequel l’Etat est dirigé par un roi héréditaire (de parents à enfants).</a:t>
            </a:r>
            <a:endParaRPr kumimoji="0" lang="fr-FR" b="0" i="0" u="none" strike="noStrike" cap="none" normalizeH="0" baseline="0" dirty="0" smtClean="0">
              <a:ln>
                <a:noFill/>
              </a:ln>
              <a:solidFill>
                <a:schemeClr val="tx1"/>
              </a:solidFill>
              <a:effectLst/>
              <a:latin typeface="Arial"/>
              <a:cs typeface="Arial"/>
            </a:endParaRPr>
          </a:p>
        </p:txBody>
      </p:sp>
      <p:sp>
        <p:nvSpPr>
          <p:cNvPr id="3" name="Rectangle 1"/>
          <p:cNvSpPr>
            <a:spLocks noChangeArrowheads="1"/>
          </p:cNvSpPr>
          <p:nvPr/>
        </p:nvSpPr>
        <p:spPr bwMode="auto">
          <a:xfrm>
            <a:off x="2555776" y="424408"/>
            <a:ext cx="374441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Compléter vos réponses avec celles ci-dessous.</a:t>
            </a:r>
            <a:endParaRPr kumimoji="0" lang="fr-FR" sz="2000" b="0" i="1" u="none" strike="noStrike" cap="none" normalizeH="0" baseline="0" dirty="0" smtClean="0">
              <a:ln>
                <a:noFill/>
              </a:ln>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0" y="1340768"/>
            <a:ext cx="914400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sng" strike="noStrike" cap="none" normalizeH="0" baseline="0" dirty="0" smtClean="0">
                <a:ln>
                  <a:noFill/>
                </a:ln>
                <a:solidFill>
                  <a:srgbClr val="FF0000"/>
                </a:solidFill>
                <a:effectLst/>
                <a:latin typeface="Arial"/>
                <a:ea typeface="Calibri" pitchFamily="34" charset="0"/>
                <a:cs typeface="Arial"/>
              </a:rPr>
              <a:t>Leçon 2 : QUELLE EST LA PLACE DE L’EUROPE DANS LE MONDE AU XVIIIème SIECLE ?</a:t>
            </a:r>
          </a:p>
          <a:p>
            <a:pPr marL="0" marR="0" lvl="0" indent="0" algn="ctr" defTabSz="914400" rtl="0" eaLnBrk="1" fontAlgn="base" latinLnBrk="0" hangingPunct="1">
              <a:lnSpc>
                <a:spcPct val="100000"/>
              </a:lnSpc>
              <a:spcBef>
                <a:spcPct val="0"/>
              </a:spcBef>
              <a:spcAft>
                <a:spcPct val="0"/>
              </a:spcAft>
              <a:buClrTx/>
              <a:buSzTx/>
              <a:buFontTx/>
              <a:buNone/>
              <a:tabLst/>
            </a:pPr>
            <a:endParaRPr lang="fr-FR" sz="2000" b="1" u="sng" dirty="0">
              <a:solidFill>
                <a:srgbClr val="FF0000"/>
              </a:solidFill>
              <a:latin typeface="Arial"/>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dirty="0" smtClean="0">
              <a:ln>
                <a:noFill/>
              </a:ln>
              <a:solidFill>
                <a:schemeClr val="tx1"/>
              </a:solidFill>
              <a:effectLst/>
              <a:latin typeface="Arial"/>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lang="fr-FR" sz="2000" b="1" u="sng" dirty="0">
                <a:solidFill>
                  <a:srgbClr val="7030A0"/>
                </a:solidFill>
                <a:latin typeface="Arial"/>
                <a:ea typeface="Calibri" pitchFamily="34" charset="0"/>
                <a:cs typeface="Arial"/>
              </a:rPr>
              <a:t>L</a:t>
            </a:r>
            <a:r>
              <a:rPr kumimoji="0" lang="fr-FR" sz="2000" b="1" i="0" u="sng" strike="noStrike" cap="none" normalizeH="0" baseline="0" dirty="0" smtClean="0">
                <a:ln>
                  <a:noFill/>
                </a:ln>
                <a:solidFill>
                  <a:srgbClr val="7030A0"/>
                </a:solidFill>
                <a:effectLst/>
                <a:latin typeface="Arial"/>
                <a:ea typeface="Calibri" pitchFamily="34" charset="0"/>
                <a:cs typeface="Arial"/>
              </a:rPr>
              <a:t>es européens dominent de grands empires coloniaux</a:t>
            </a:r>
            <a:endParaRPr kumimoji="0" lang="fr-FR" sz="2000" b="0" i="0" u="none" strike="noStrike" cap="none" normalizeH="0" baseline="0" dirty="0" smtClean="0">
              <a:ln>
                <a:noFill/>
              </a:ln>
              <a:solidFill>
                <a:schemeClr val="tx1"/>
              </a:solidFill>
              <a:effectLst/>
              <a:latin typeface="Arial"/>
              <a:cs typeface="Arial"/>
            </a:endParaRPr>
          </a:p>
        </p:txBody>
      </p:sp>
      <p:sp>
        <p:nvSpPr>
          <p:cNvPr id="3" name="Rectangle 1"/>
          <p:cNvSpPr>
            <a:spLocks noChangeArrowheads="1"/>
          </p:cNvSpPr>
          <p:nvPr/>
        </p:nvSpPr>
        <p:spPr bwMode="auto">
          <a:xfrm>
            <a:off x="2699792" y="188640"/>
            <a:ext cx="410445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Ecrire le</a:t>
            </a:r>
            <a:r>
              <a:rPr kumimoji="0" lang="fr-FR" sz="2000" b="1" i="1" u="sng" strike="noStrike" cap="none" normalizeH="0" dirty="0" smtClean="0">
                <a:ln>
                  <a:noFill/>
                </a:ln>
                <a:effectLst/>
                <a:latin typeface="Arial"/>
                <a:ea typeface="Calibri" pitchFamily="34" charset="0"/>
                <a:cs typeface="Arial"/>
              </a:rPr>
              <a:t> titre et la question sur votre cahier</a:t>
            </a:r>
            <a:endParaRPr kumimoji="0" lang="fr-FR" sz="2000" b="0" i="1" u="none" strike="noStrike" cap="none" normalizeH="0" baseline="0" dirty="0" smtClean="0">
              <a:ln>
                <a:noFill/>
              </a:ln>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745">
                                            <p:txEl>
                                              <p:pRg st="0" end="0"/>
                                            </p:txEl>
                                          </p:spTgt>
                                        </p:tgtEl>
                                        <p:attrNameLst>
                                          <p:attrName>style.visibility</p:attrName>
                                        </p:attrNameLst>
                                      </p:cBhvr>
                                      <p:to>
                                        <p:strVal val="visible"/>
                                      </p:to>
                                    </p:set>
                                    <p:animEffect transition="in" filter="wipe(down)">
                                      <p:cBhvr>
                                        <p:cTn id="7" dur="500"/>
                                        <p:tgtEl>
                                          <p:spTgt spid="3174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745">
                                            <p:txEl>
                                              <p:pRg st="3" end="3"/>
                                            </p:txEl>
                                          </p:spTgt>
                                        </p:tgtEl>
                                        <p:attrNameLst>
                                          <p:attrName>style.visibility</p:attrName>
                                        </p:attrNameLst>
                                      </p:cBhvr>
                                      <p:to>
                                        <p:strVal val="visible"/>
                                      </p:to>
                                    </p:set>
                                    <p:animEffect transition="in" filter="wipe(down)">
                                      <p:cBhvr>
                                        <p:cTn id="10" dur="500"/>
                                        <p:tgtEl>
                                          <p:spTgt spid="317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5"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Image 1"/>
          <p:cNvPicPr>
            <a:picLocks noChangeAspect="1" noChangeArrowheads="1"/>
          </p:cNvPicPr>
          <p:nvPr/>
        </p:nvPicPr>
        <p:blipFill>
          <a:blip r:embed="rId2" cstate="print"/>
          <a:srcRect/>
          <a:stretch>
            <a:fillRect/>
          </a:stretch>
        </p:blipFill>
        <p:spPr bwMode="auto">
          <a:xfrm>
            <a:off x="251520" y="1268760"/>
            <a:ext cx="8640960" cy="5328592"/>
          </a:xfrm>
          <a:prstGeom prst="rect">
            <a:avLst/>
          </a:prstGeom>
          <a:noFill/>
          <a:ln w="9525">
            <a:noFill/>
            <a:miter lim="800000"/>
            <a:headEnd/>
            <a:tailEnd/>
          </a:ln>
        </p:spPr>
      </p:pic>
      <p:sp>
        <p:nvSpPr>
          <p:cNvPr id="3" name="Rectangle 1"/>
          <p:cNvSpPr>
            <a:spLocks noChangeArrowheads="1"/>
          </p:cNvSpPr>
          <p:nvPr/>
        </p:nvSpPr>
        <p:spPr bwMode="auto">
          <a:xfrm>
            <a:off x="323528" y="342528"/>
            <a:ext cx="54006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Coller ce document</a:t>
            </a:r>
            <a:r>
              <a:rPr kumimoji="0" lang="fr-FR" sz="2000" b="1" i="1" u="sng" strike="noStrike" cap="none" normalizeH="0" dirty="0" smtClean="0">
                <a:ln>
                  <a:noFill/>
                </a:ln>
                <a:effectLst/>
                <a:latin typeface="Arial"/>
                <a:ea typeface="Calibri" pitchFamily="34" charset="0"/>
                <a:cs typeface="Arial"/>
              </a:rPr>
              <a:t> sur votre cahier</a:t>
            </a:r>
            <a:endParaRPr kumimoji="0" lang="fr-FR" sz="2000" b="0" i="1" u="none" strike="noStrike" cap="none" normalizeH="0" baseline="0" dirty="0" smtClean="0">
              <a:ln>
                <a:noFill/>
              </a:ln>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Image 1"/>
          <p:cNvPicPr>
            <a:picLocks noChangeAspect="1" noChangeArrowheads="1"/>
          </p:cNvPicPr>
          <p:nvPr/>
        </p:nvPicPr>
        <p:blipFill>
          <a:blip r:embed="rId2" cstate="print"/>
          <a:srcRect/>
          <a:stretch>
            <a:fillRect/>
          </a:stretch>
        </p:blipFill>
        <p:spPr bwMode="auto">
          <a:xfrm>
            <a:off x="251520" y="1772816"/>
            <a:ext cx="8568952" cy="4804648"/>
          </a:xfrm>
          <a:prstGeom prst="rect">
            <a:avLst/>
          </a:prstGeom>
          <a:noFill/>
          <a:ln w="9525">
            <a:noFill/>
            <a:miter lim="800000"/>
            <a:headEnd/>
            <a:tailEnd/>
          </a:ln>
        </p:spPr>
      </p:pic>
      <p:sp>
        <p:nvSpPr>
          <p:cNvPr id="36865" name="Rectangle 1"/>
          <p:cNvSpPr>
            <a:spLocks noChangeArrowheads="1"/>
          </p:cNvSpPr>
          <p:nvPr/>
        </p:nvSpPr>
        <p:spPr bwMode="auto">
          <a:xfrm>
            <a:off x="323528" y="81253"/>
            <a:ext cx="8568952" cy="17543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fr-FR" b="1" i="1" u="sng" dirty="0" smtClean="0">
                <a:latin typeface="Arial"/>
                <a:ea typeface="Calibri" pitchFamily="34" charset="0"/>
                <a:cs typeface="Arial"/>
              </a:rPr>
              <a:t>Retrouver le nom des puissances et des villes principales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b="0" i="0" u="none" strike="noStrike" cap="none" normalizeH="0" baseline="0" dirty="0">
              <a:ln>
                <a:noFill/>
              </a:ln>
              <a:solidFill>
                <a:srgbClr val="00B050"/>
              </a:solidFill>
              <a:effectLst/>
              <a:latin typeface="Arial"/>
              <a:ea typeface="Calibri" pitchFamily="34"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rgbClr val="00B050"/>
                </a:solidFill>
                <a:effectLst/>
                <a:latin typeface="Arial"/>
                <a:ea typeface="Calibri" pitchFamily="34" charset="0"/>
                <a:cs typeface="Arial"/>
              </a:rPr>
              <a:t>…… = Royaume de France ; …… = Royaume de Grande-Bretagne ; …. = Provinces-Unies ; …. = Saint Empire Romain Germanique ; …. = Royaume d’Espagne ;……= Portugal</a:t>
            </a:r>
            <a:endParaRPr kumimoji="0" lang="fr-FR"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rgbClr val="00B050"/>
                </a:solidFill>
                <a:effectLst/>
                <a:latin typeface="Arial"/>
                <a:ea typeface="Calibri" pitchFamily="34" charset="0"/>
                <a:cs typeface="Arial"/>
              </a:rPr>
              <a:t>….. = Londres ;……= Paris ; …..= Amsterdam ; ……= Vienne</a:t>
            </a:r>
            <a:endParaRPr kumimoji="0" lang="fr-FR" b="0" i="0" u="none" strike="noStrike" cap="none" normalizeH="0" baseline="0" dirty="0" smtClean="0">
              <a:ln>
                <a:noFill/>
              </a:ln>
              <a:solidFill>
                <a:schemeClr val="tx1"/>
              </a:solidFill>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251520" y="55658"/>
            <a:ext cx="8712968" cy="6463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altLang="ja-JP" b="1" i="0" u="sng" strike="noStrike" cap="none" normalizeH="0" baseline="0" dirty="0" smtClean="0">
                <a:ln>
                  <a:noFill/>
                </a:ln>
                <a:solidFill>
                  <a:srgbClr val="FF0000"/>
                </a:solidFill>
                <a:effectLst/>
                <a:latin typeface="Arial"/>
                <a:ea typeface="Andale Sans UI"/>
                <a:cs typeface="Arial"/>
              </a:rPr>
              <a:t>A la </a:t>
            </a:r>
            <a:r>
              <a:rPr kumimoji="0" lang="de-DE" altLang="ja-JP" b="1" i="0" u="sng" strike="noStrike" cap="none" normalizeH="0" baseline="0" dirty="0" err="1" smtClean="0">
                <a:ln>
                  <a:noFill/>
                </a:ln>
                <a:solidFill>
                  <a:srgbClr val="FF0000"/>
                </a:solidFill>
                <a:effectLst/>
                <a:latin typeface="Arial"/>
                <a:ea typeface="Andale Sans UI"/>
                <a:cs typeface="Arial"/>
              </a:rPr>
              <a:t>fin</a:t>
            </a:r>
            <a:r>
              <a:rPr kumimoji="0" lang="de-DE" altLang="ja-JP" b="1" i="0" u="sng" strike="noStrike" cap="none" normalizeH="0" baseline="0" dirty="0" smtClean="0">
                <a:ln>
                  <a:noFill/>
                </a:ln>
                <a:solidFill>
                  <a:srgbClr val="FF0000"/>
                </a:solidFill>
                <a:effectLst/>
                <a:latin typeface="Arial"/>
                <a:ea typeface="Andale Sans UI"/>
                <a:cs typeface="Arial"/>
              </a:rPr>
              <a:t> de </a:t>
            </a:r>
            <a:r>
              <a:rPr kumimoji="0" lang="de-DE" altLang="ja-JP" b="1" i="0" u="sng" strike="noStrike" cap="none" normalizeH="0" baseline="0" dirty="0" err="1" smtClean="0">
                <a:ln>
                  <a:noFill/>
                </a:ln>
                <a:solidFill>
                  <a:srgbClr val="FF0000"/>
                </a:solidFill>
                <a:effectLst/>
                <a:latin typeface="Arial"/>
                <a:ea typeface="Andale Sans UI"/>
                <a:cs typeface="Arial"/>
              </a:rPr>
              <a:t>ce</a:t>
            </a:r>
            <a:r>
              <a:rPr kumimoji="0" lang="de-DE" altLang="ja-JP" b="1" i="0" u="sng" strike="noStrike" cap="none" normalizeH="0" baseline="0" dirty="0" smtClean="0">
                <a:ln>
                  <a:noFill/>
                </a:ln>
                <a:solidFill>
                  <a:srgbClr val="FF0000"/>
                </a:solidFill>
                <a:effectLst/>
                <a:latin typeface="Arial"/>
                <a:ea typeface="Andale Sans UI"/>
                <a:cs typeface="Arial"/>
              </a:rPr>
              <a:t> </a:t>
            </a:r>
            <a:r>
              <a:rPr kumimoji="0" lang="de-DE" altLang="ja-JP" b="1" i="0" u="sng" strike="noStrike" cap="none" normalizeH="0" baseline="0" dirty="0" err="1" smtClean="0">
                <a:ln>
                  <a:noFill/>
                </a:ln>
                <a:solidFill>
                  <a:srgbClr val="FF0000"/>
                </a:solidFill>
                <a:effectLst/>
                <a:latin typeface="Arial"/>
                <a:ea typeface="Andale Sans UI"/>
                <a:cs typeface="Arial"/>
              </a:rPr>
              <a:t>thème</a:t>
            </a:r>
            <a:r>
              <a:rPr kumimoji="0" lang="de-DE" altLang="ja-JP" b="1" i="0" u="sng" strike="noStrike" cap="none" normalizeH="0" baseline="0" dirty="0" smtClean="0">
                <a:ln>
                  <a:noFill/>
                </a:ln>
                <a:solidFill>
                  <a:srgbClr val="FF0000"/>
                </a:solidFill>
                <a:effectLst/>
                <a:latin typeface="Arial"/>
                <a:ea typeface="Andale Sans UI"/>
                <a:cs typeface="Arial"/>
              </a:rPr>
              <a:t>, je </a:t>
            </a:r>
            <a:r>
              <a:rPr kumimoji="0" lang="de-DE" altLang="ja-JP" b="1" i="0" u="sng" strike="noStrike" cap="none" normalizeH="0" baseline="0" dirty="0" err="1" smtClean="0">
                <a:ln>
                  <a:noFill/>
                </a:ln>
                <a:solidFill>
                  <a:srgbClr val="FF0000"/>
                </a:solidFill>
                <a:effectLst/>
                <a:latin typeface="Arial"/>
                <a:ea typeface="Andale Sans UI"/>
                <a:cs typeface="Arial"/>
              </a:rPr>
              <a:t>dois</a:t>
            </a:r>
            <a:r>
              <a:rPr kumimoji="0" lang="de-DE" altLang="ja-JP" b="1" i="0" u="sng" strike="noStrike" cap="none" normalizeH="0" baseline="0" dirty="0" smtClean="0">
                <a:ln>
                  <a:noFill/>
                </a:ln>
                <a:solidFill>
                  <a:srgbClr val="FF0000"/>
                </a:solidFill>
                <a:effectLst/>
                <a:latin typeface="Arial"/>
                <a:ea typeface="Andale Sans UI"/>
                <a:cs typeface="Arial"/>
              </a:rPr>
              <a:t> </a:t>
            </a:r>
            <a:r>
              <a:rPr kumimoji="0" lang="de-DE" altLang="ja-JP" b="1" i="0" u="sng" strike="noStrike" cap="none" normalizeH="0" baseline="0" dirty="0" err="1" smtClean="0">
                <a:ln>
                  <a:noFill/>
                </a:ln>
                <a:solidFill>
                  <a:srgbClr val="FF0000"/>
                </a:solidFill>
                <a:effectLst/>
                <a:latin typeface="Arial"/>
                <a:ea typeface="Andale Sans UI"/>
                <a:cs typeface="Arial"/>
              </a:rPr>
              <a:t>être</a:t>
            </a:r>
            <a:r>
              <a:rPr kumimoji="0" lang="de-DE" altLang="ja-JP" b="1" i="0" u="sng" strike="noStrike" cap="none" normalizeH="0" baseline="0" dirty="0" smtClean="0">
                <a:ln>
                  <a:noFill/>
                </a:ln>
                <a:solidFill>
                  <a:srgbClr val="FF0000"/>
                </a:solidFill>
                <a:effectLst/>
                <a:latin typeface="Arial"/>
                <a:ea typeface="Andale Sans UI"/>
                <a:cs typeface="Arial"/>
              </a:rPr>
              <a:t> </a:t>
            </a:r>
            <a:r>
              <a:rPr kumimoji="0" lang="de-DE" altLang="ja-JP" b="1" i="0" u="sng" strike="noStrike" cap="none" normalizeH="0" baseline="0" dirty="0" err="1" smtClean="0">
                <a:ln>
                  <a:noFill/>
                </a:ln>
                <a:solidFill>
                  <a:srgbClr val="FF0000"/>
                </a:solidFill>
                <a:effectLst/>
                <a:latin typeface="Arial"/>
                <a:ea typeface="Andale Sans UI"/>
                <a:cs typeface="Arial"/>
              </a:rPr>
              <a:t>capable</a:t>
            </a:r>
            <a:r>
              <a:rPr kumimoji="0" lang="de-DE" altLang="ja-JP" b="1" i="0" u="sng" strike="noStrike" cap="none" normalizeH="0" baseline="0" dirty="0" smtClean="0">
                <a:ln>
                  <a:noFill/>
                </a:ln>
                <a:solidFill>
                  <a:srgbClr val="FF0000"/>
                </a:solidFill>
                <a:effectLst/>
                <a:latin typeface="Arial"/>
                <a:ea typeface="Andale Sans UI"/>
                <a:cs typeface="Arial"/>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altLang="ja-JP"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e-DE" altLang="ja-JP" b="1" i="0" u="sng" strike="noStrike" cap="none" normalizeH="0" baseline="0" dirty="0" smtClean="0">
                <a:ln>
                  <a:noFill/>
                </a:ln>
                <a:solidFill>
                  <a:srgbClr val="7030A0"/>
                </a:solidFill>
                <a:effectLst/>
                <a:latin typeface="Arial"/>
                <a:ea typeface="Andale Sans UI"/>
                <a:cs typeface="Arial"/>
              </a:rPr>
              <a:t>1 / Le </a:t>
            </a:r>
            <a:r>
              <a:rPr kumimoji="0" lang="de-DE" altLang="ja-JP" b="1" i="0" u="sng" strike="noStrike" cap="none" normalizeH="0" baseline="0" dirty="0" err="1" smtClean="0">
                <a:ln>
                  <a:noFill/>
                </a:ln>
                <a:solidFill>
                  <a:srgbClr val="7030A0"/>
                </a:solidFill>
                <a:effectLst/>
                <a:latin typeface="Arial"/>
                <a:ea typeface="Andale Sans UI"/>
                <a:cs typeface="Arial"/>
              </a:rPr>
              <a:t>vocabulaire</a:t>
            </a:r>
            <a:r>
              <a:rPr kumimoji="0" lang="de-DE" altLang="ja-JP" b="1" i="0" u="sng" strike="noStrike" cap="none" normalizeH="0" baseline="0" dirty="0" smtClean="0">
                <a:ln>
                  <a:noFill/>
                </a:ln>
                <a:solidFill>
                  <a:srgbClr val="7030A0"/>
                </a:solidFill>
                <a:effectLst/>
                <a:latin typeface="Arial"/>
                <a:ea typeface="Andale Sans UI"/>
                <a:cs typeface="Arial"/>
              </a:rPr>
              <a:t> : je </a:t>
            </a:r>
            <a:r>
              <a:rPr kumimoji="0" lang="de-DE" altLang="ja-JP" b="1" i="0" u="sng" strike="noStrike" cap="none" normalizeH="0" baseline="0" dirty="0" err="1" smtClean="0">
                <a:ln>
                  <a:noFill/>
                </a:ln>
                <a:solidFill>
                  <a:srgbClr val="7030A0"/>
                </a:solidFill>
                <a:effectLst/>
                <a:latin typeface="Arial"/>
                <a:ea typeface="Andale Sans UI"/>
                <a:cs typeface="Arial"/>
              </a:rPr>
              <a:t>dois</a:t>
            </a:r>
            <a:r>
              <a:rPr kumimoji="0" lang="de-DE" altLang="ja-JP" b="1" i="0" u="sng" strike="noStrike" cap="none" normalizeH="0" baseline="0" dirty="0" smtClean="0">
                <a:ln>
                  <a:noFill/>
                </a:ln>
                <a:solidFill>
                  <a:srgbClr val="7030A0"/>
                </a:solidFill>
                <a:effectLst/>
                <a:latin typeface="Arial"/>
                <a:ea typeface="Andale Sans UI"/>
                <a:cs typeface="Arial"/>
              </a:rPr>
              <a:t> </a:t>
            </a:r>
            <a:r>
              <a:rPr kumimoji="0" lang="de-DE" altLang="ja-JP" b="1" i="0" u="sng" strike="noStrike" cap="none" normalizeH="0" baseline="0" dirty="0" err="1" smtClean="0">
                <a:ln>
                  <a:noFill/>
                </a:ln>
                <a:solidFill>
                  <a:srgbClr val="7030A0"/>
                </a:solidFill>
                <a:effectLst/>
                <a:latin typeface="Arial"/>
                <a:ea typeface="Andale Sans UI"/>
                <a:cs typeface="Arial"/>
              </a:rPr>
              <a:t>être</a:t>
            </a:r>
            <a:r>
              <a:rPr kumimoji="0" lang="de-DE" altLang="ja-JP" b="1" i="0" u="sng" strike="noStrike" cap="none" normalizeH="0" baseline="0" dirty="0" smtClean="0">
                <a:ln>
                  <a:noFill/>
                </a:ln>
                <a:solidFill>
                  <a:srgbClr val="7030A0"/>
                </a:solidFill>
                <a:effectLst/>
                <a:latin typeface="Arial"/>
                <a:ea typeface="Andale Sans UI"/>
                <a:cs typeface="Arial"/>
              </a:rPr>
              <a:t> </a:t>
            </a:r>
            <a:r>
              <a:rPr kumimoji="0" lang="de-DE" altLang="ja-JP" b="1" i="0" u="sng" strike="noStrike" cap="none" normalizeH="0" baseline="0" dirty="0" err="1" smtClean="0">
                <a:ln>
                  <a:noFill/>
                </a:ln>
                <a:solidFill>
                  <a:srgbClr val="7030A0"/>
                </a:solidFill>
                <a:effectLst/>
                <a:latin typeface="Arial"/>
                <a:ea typeface="Andale Sans UI"/>
                <a:cs typeface="Arial"/>
              </a:rPr>
              <a:t>capable</a:t>
            </a:r>
            <a:r>
              <a:rPr kumimoji="0" lang="de-DE" altLang="ja-JP" b="1" i="0" u="sng" strike="noStrike" cap="none" normalizeH="0" baseline="0" dirty="0" smtClean="0">
                <a:ln>
                  <a:noFill/>
                </a:ln>
                <a:solidFill>
                  <a:srgbClr val="7030A0"/>
                </a:solidFill>
                <a:effectLst/>
                <a:latin typeface="Arial"/>
                <a:ea typeface="Andale Sans UI"/>
                <a:cs typeface="Arial"/>
              </a:rPr>
              <a:t> </a:t>
            </a:r>
            <a:r>
              <a:rPr kumimoji="0" lang="de-DE" altLang="ja-JP" b="1" i="0" u="sng" strike="noStrike" cap="none" normalizeH="0" baseline="0" dirty="0" err="1" smtClean="0">
                <a:ln>
                  <a:noFill/>
                </a:ln>
                <a:solidFill>
                  <a:srgbClr val="7030A0"/>
                </a:solidFill>
                <a:effectLst/>
                <a:latin typeface="Arial"/>
                <a:ea typeface="Andale Sans UI"/>
                <a:cs typeface="Arial"/>
              </a:rPr>
              <a:t>d'écrire</a:t>
            </a:r>
            <a:r>
              <a:rPr kumimoji="0" lang="de-DE" altLang="ja-JP" b="1" i="0" u="sng" strike="noStrike" cap="none" normalizeH="0" baseline="0" dirty="0" smtClean="0">
                <a:ln>
                  <a:noFill/>
                </a:ln>
                <a:solidFill>
                  <a:srgbClr val="7030A0"/>
                </a:solidFill>
                <a:effectLst/>
                <a:latin typeface="Arial"/>
                <a:ea typeface="Andale Sans UI"/>
                <a:cs typeface="Arial"/>
              </a:rPr>
              <a:t> </a:t>
            </a:r>
            <a:r>
              <a:rPr kumimoji="0" lang="de-DE" altLang="ja-JP" b="1" i="0" u="sng" strike="noStrike" cap="none" normalizeH="0" baseline="0" dirty="0" err="1" smtClean="0">
                <a:ln>
                  <a:noFill/>
                </a:ln>
                <a:solidFill>
                  <a:srgbClr val="7030A0"/>
                </a:solidFill>
                <a:effectLst/>
                <a:latin typeface="Arial"/>
                <a:ea typeface="Andale Sans UI"/>
                <a:cs typeface="Arial"/>
              </a:rPr>
              <a:t>sans</a:t>
            </a:r>
            <a:r>
              <a:rPr kumimoji="0" lang="de-DE" altLang="ja-JP" b="1" i="0" u="sng" strike="noStrike" cap="none" normalizeH="0" baseline="0" dirty="0" smtClean="0">
                <a:ln>
                  <a:noFill/>
                </a:ln>
                <a:solidFill>
                  <a:srgbClr val="7030A0"/>
                </a:solidFill>
                <a:effectLst/>
                <a:latin typeface="Arial"/>
                <a:ea typeface="Andale Sans UI"/>
                <a:cs typeface="Arial"/>
              </a:rPr>
              <a:t> </a:t>
            </a:r>
            <a:r>
              <a:rPr kumimoji="0" lang="de-DE" altLang="ja-JP" b="1" i="0" u="sng" strike="noStrike" cap="none" normalizeH="0" baseline="0" dirty="0" err="1" smtClean="0">
                <a:ln>
                  <a:noFill/>
                </a:ln>
                <a:solidFill>
                  <a:srgbClr val="7030A0"/>
                </a:solidFill>
                <a:effectLst/>
                <a:latin typeface="Arial"/>
                <a:ea typeface="Andale Sans UI"/>
                <a:cs typeface="Arial"/>
              </a:rPr>
              <a:t>faute</a:t>
            </a:r>
            <a:r>
              <a:rPr kumimoji="0" lang="de-DE" altLang="ja-JP" b="1" i="0" u="sng" strike="noStrike" cap="none" normalizeH="0" baseline="0" dirty="0" smtClean="0">
                <a:ln>
                  <a:noFill/>
                </a:ln>
                <a:solidFill>
                  <a:srgbClr val="7030A0"/>
                </a:solidFill>
                <a:effectLst/>
                <a:latin typeface="Arial"/>
                <a:ea typeface="Andale Sans UI"/>
                <a:cs typeface="Arial"/>
              </a:rPr>
              <a:t> et de </a:t>
            </a:r>
            <a:r>
              <a:rPr kumimoji="0" lang="de-DE" altLang="ja-JP" b="1" i="0" u="sng" strike="noStrike" cap="none" normalizeH="0" baseline="0" dirty="0" err="1" smtClean="0">
                <a:ln>
                  <a:noFill/>
                </a:ln>
                <a:solidFill>
                  <a:srgbClr val="7030A0"/>
                </a:solidFill>
                <a:effectLst/>
                <a:latin typeface="Arial"/>
                <a:ea typeface="Andale Sans UI"/>
                <a:cs typeface="Arial"/>
              </a:rPr>
              <a:t>définir</a:t>
            </a:r>
            <a:r>
              <a:rPr kumimoji="0" lang="de-DE" altLang="ja-JP" b="1" i="0" u="sng" strike="noStrike" cap="none" normalizeH="0" baseline="0" dirty="0" smtClean="0">
                <a:ln>
                  <a:noFill/>
                </a:ln>
                <a:solidFill>
                  <a:srgbClr val="7030A0"/>
                </a:solidFill>
                <a:effectLst/>
                <a:latin typeface="Arial"/>
                <a:ea typeface="Andale Sans UI"/>
                <a:cs typeface="Arial"/>
              </a:rPr>
              <a:t> les </a:t>
            </a:r>
            <a:r>
              <a:rPr kumimoji="0" lang="de-DE" altLang="ja-JP" b="1" i="0" u="sng" strike="noStrike" cap="none" normalizeH="0" baseline="0" dirty="0" err="1" smtClean="0">
                <a:ln>
                  <a:noFill/>
                </a:ln>
                <a:solidFill>
                  <a:srgbClr val="7030A0"/>
                </a:solidFill>
                <a:effectLst/>
                <a:latin typeface="Arial"/>
                <a:ea typeface="Andale Sans UI"/>
                <a:cs typeface="Arial"/>
              </a:rPr>
              <a:t>mots</a:t>
            </a:r>
            <a:r>
              <a:rPr kumimoji="0" lang="de-DE" altLang="ja-JP" b="1" i="0" u="sng" strike="noStrike" cap="none" normalizeH="0" baseline="0" dirty="0" smtClean="0">
                <a:ln>
                  <a:noFill/>
                </a:ln>
                <a:solidFill>
                  <a:srgbClr val="7030A0"/>
                </a:solidFill>
                <a:effectLst/>
                <a:latin typeface="Arial"/>
                <a:ea typeface="Andale Sans UI"/>
                <a:cs typeface="Arial"/>
              </a:rPr>
              <a:t> </a:t>
            </a:r>
            <a:r>
              <a:rPr kumimoji="0" lang="de-DE" altLang="ja-JP" b="1" i="0" u="sng" strike="noStrike" cap="none" normalizeH="0" baseline="0" dirty="0" err="1" smtClean="0">
                <a:ln>
                  <a:noFill/>
                </a:ln>
                <a:solidFill>
                  <a:srgbClr val="7030A0"/>
                </a:solidFill>
                <a:effectLst/>
                <a:latin typeface="Arial"/>
                <a:ea typeface="Andale Sans UI"/>
                <a:cs typeface="Arial"/>
              </a:rPr>
              <a:t>suivants</a:t>
            </a:r>
            <a:r>
              <a:rPr kumimoji="0" lang="de-DE" altLang="ja-JP" b="1" i="0" u="sng" strike="noStrike" cap="none" normalizeH="0" baseline="0" dirty="0" smtClean="0">
                <a:ln>
                  <a:noFill/>
                </a:ln>
                <a:solidFill>
                  <a:srgbClr val="7030A0"/>
                </a:solidFill>
                <a:effectLst/>
                <a:latin typeface="Arial"/>
                <a:ea typeface="Andale Sans UI"/>
                <a:cs typeface="Arial"/>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ja-JP"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lang="fr-FR" altLang="ja-JP" dirty="0" smtClean="0">
                <a:latin typeface="Arial"/>
                <a:ea typeface="Calibri" pitchFamily="34" charset="0"/>
                <a:cs typeface="Arial"/>
              </a:rPr>
              <a:t>Un a</a:t>
            </a:r>
            <a:r>
              <a:rPr kumimoji="0" lang="fr-FR" altLang="ja-JP" b="0" i="0" u="none" strike="noStrike" cap="none" normalizeH="0" baseline="0" dirty="0" smtClean="0">
                <a:ln>
                  <a:noFill/>
                </a:ln>
                <a:solidFill>
                  <a:schemeClr val="tx1"/>
                </a:solidFill>
                <a:effectLst/>
                <a:latin typeface="Arial"/>
                <a:ea typeface="Calibri" pitchFamily="34" charset="0"/>
                <a:cs typeface="Arial"/>
              </a:rPr>
              <a:t>rmateur</a:t>
            </a:r>
            <a:r>
              <a:rPr kumimoji="0" lang="fr-FR" altLang="ja-JP" b="0" i="0" u="none" strike="noStrike" cap="none" normalizeH="0" baseline="0" dirty="0" smtClean="0">
                <a:ln>
                  <a:noFill/>
                </a:ln>
                <a:solidFill>
                  <a:schemeClr val="tx1"/>
                </a:solidFill>
                <a:effectLst/>
                <a:latin typeface="Arial"/>
                <a:ea typeface="Calibri" pitchFamily="34" charset="0"/>
                <a:cs typeface="Arial"/>
              </a:rPr>
              <a:t> / </a:t>
            </a:r>
            <a:r>
              <a:rPr kumimoji="0" lang="fr-FR" altLang="ja-JP" b="0" i="0" u="none" strike="noStrike" cap="none" normalizeH="0" baseline="0" dirty="0" smtClean="0">
                <a:ln>
                  <a:noFill/>
                </a:ln>
                <a:solidFill>
                  <a:schemeClr val="tx1"/>
                </a:solidFill>
                <a:effectLst/>
                <a:latin typeface="Arial"/>
                <a:ea typeface="Calibri" pitchFamily="34" charset="0"/>
                <a:cs typeface="Arial"/>
              </a:rPr>
              <a:t>une</a:t>
            </a:r>
            <a:r>
              <a:rPr kumimoji="0" lang="fr-FR" altLang="ja-JP" b="0" i="0" u="none" strike="noStrike" cap="none" normalizeH="0" dirty="0" smtClean="0">
                <a:ln>
                  <a:noFill/>
                </a:ln>
                <a:solidFill>
                  <a:schemeClr val="tx1"/>
                </a:solidFill>
                <a:effectLst/>
                <a:latin typeface="Arial"/>
                <a:ea typeface="Calibri" pitchFamily="34" charset="0"/>
                <a:cs typeface="Arial"/>
              </a:rPr>
              <a:t> c</a:t>
            </a:r>
            <a:r>
              <a:rPr kumimoji="0" lang="fr-FR" altLang="ja-JP" b="0" i="0" u="none" strike="noStrike" cap="none" normalizeH="0" baseline="0" dirty="0" smtClean="0">
                <a:ln>
                  <a:noFill/>
                </a:ln>
                <a:solidFill>
                  <a:schemeClr val="tx1"/>
                </a:solidFill>
                <a:effectLst/>
                <a:latin typeface="Arial"/>
                <a:ea typeface="Calibri" pitchFamily="34" charset="0"/>
                <a:cs typeface="Arial"/>
              </a:rPr>
              <a:t>olonie</a:t>
            </a:r>
            <a:r>
              <a:rPr kumimoji="0" lang="fr-FR" altLang="ja-JP" b="0" i="0" u="none" strike="noStrike" cap="none" normalizeH="0" baseline="0" dirty="0" smtClean="0">
                <a:ln>
                  <a:noFill/>
                </a:ln>
                <a:solidFill>
                  <a:schemeClr val="tx1"/>
                </a:solidFill>
                <a:effectLst/>
                <a:latin typeface="Arial"/>
                <a:ea typeface="Calibri" pitchFamily="34" charset="0"/>
                <a:cs typeface="Arial"/>
              </a:rPr>
              <a:t> / </a:t>
            </a:r>
            <a:r>
              <a:rPr kumimoji="0" lang="fr-FR" altLang="ja-JP" b="0" i="0" u="none" strike="noStrike" cap="none" normalizeH="0" baseline="0" dirty="0" smtClean="0">
                <a:ln>
                  <a:noFill/>
                </a:ln>
                <a:solidFill>
                  <a:schemeClr val="tx1"/>
                </a:solidFill>
                <a:effectLst/>
                <a:latin typeface="Arial"/>
                <a:ea typeface="Calibri" pitchFamily="34" charset="0"/>
                <a:cs typeface="Arial"/>
              </a:rPr>
              <a:t>une</a:t>
            </a:r>
            <a:r>
              <a:rPr kumimoji="0" lang="fr-FR" altLang="ja-JP" b="0" i="0" u="none" strike="noStrike" cap="none" normalizeH="0" dirty="0" smtClean="0">
                <a:ln>
                  <a:noFill/>
                </a:ln>
                <a:solidFill>
                  <a:schemeClr val="tx1"/>
                </a:solidFill>
                <a:effectLst/>
                <a:latin typeface="Arial"/>
                <a:ea typeface="Calibri" pitchFamily="34" charset="0"/>
                <a:cs typeface="Arial"/>
              </a:rPr>
              <a:t> m</a:t>
            </a:r>
            <a:r>
              <a:rPr kumimoji="0" lang="fr-FR" altLang="ja-JP" b="0" i="0" u="none" strike="noStrike" cap="none" normalizeH="0" baseline="0" dirty="0" smtClean="0">
                <a:ln>
                  <a:noFill/>
                </a:ln>
                <a:solidFill>
                  <a:schemeClr val="tx1"/>
                </a:solidFill>
                <a:effectLst/>
                <a:latin typeface="Arial"/>
                <a:ea typeface="Calibri" pitchFamily="34" charset="0"/>
                <a:cs typeface="Arial"/>
              </a:rPr>
              <a:t>étropole </a:t>
            </a:r>
            <a:r>
              <a:rPr kumimoji="0" lang="fr-FR" altLang="ja-JP" b="0" i="0" u="none" strike="noStrike" cap="none" normalizeH="0" baseline="0" dirty="0" smtClean="0">
                <a:ln>
                  <a:noFill/>
                </a:ln>
                <a:solidFill>
                  <a:schemeClr val="tx1"/>
                </a:solidFill>
                <a:effectLst/>
                <a:latin typeface="Arial"/>
                <a:ea typeface="Calibri" pitchFamily="34" charset="0"/>
                <a:cs typeface="Arial"/>
              </a:rPr>
              <a:t>/ </a:t>
            </a:r>
            <a:r>
              <a:rPr kumimoji="0" lang="fr-FR" altLang="ja-JP" b="0" i="0" u="none" strike="noStrike" cap="none" normalizeH="0" baseline="0" dirty="0" smtClean="0">
                <a:ln>
                  <a:noFill/>
                </a:ln>
                <a:solidFill>
                  <a:schemeClr val="tx1"/>
                </a:solidFill>
                <a:effectLst/>
                <a:latin typeface="Arial"/>
                <a:ea typeface="Calibri" pitchFamily="34" charset="0"/>
                <a:cs typeface="Arial"/>
              </a:rPr>
              <a:t>le</a:t>
            </a:r>
            <a:r>
              <a:rPr kumimoji="0" lang="fr-FR" altLang="ja-JP" b="0" i="0" u="none" strike="noStrike" cap="none" normalizeH="0" dirty="0" smtClean="0">
                <a:ln>
                  <a:noFill/>
                </a:ln>
                <a:solidFill>
                  <a:schemeClr val="tx1"/>
                </a:solidFill>
                <a:effectLst/>
                <a:latin typeface="Arial"/>
                <a:ea typeface="Calibri" pitchFamily="34" charset="0"/>
                <a:cs typeface="Arial"/>
              </a:rPr>
              <a:t> c</a:t>
            </a:r>
            <a:r>
              <a:rPr kumimoji="0" lang="fr-FR" altLang="ja-JP" b="0" i="0" u="none" strike="noStrike" cap="none" normalizeH="0" baseline="0" dirty="0" smtClean="0">
                <a:ln>
                  <a:noFill/>
                </a:ln>
                <a:solidFill>
                  <a:schemeClr val="tx1"/>
                </a:solidFill>
                <a:effectLst/>
                <a:latin typeface="Arial"/>
                <a:ea typeface="Calibri" pitchFamily="34" charset="0"/>
                <a:cs typeface="Arial"/>
              </a:rPr>
              <a:t>ommerce </a:t>
            </a:r>
            <a:r>
              <a:rPr kumimoji="0" lang="fr-FR" altLang="ja-JP" b="0" i="0" u="none" strike="noStrike" cap="none" normalizeH="0" baseline="0" dirty="0" smtClean="0">
                <a:ln>
                  <a:noFill/>
                </a:ln>
                <a:solidFill>
                  <a:schemeClr val="tx1"/>
                </a:solidFill>
                <a:effectLst/>
                <a:latin typeface="Arial"/>
                <a:ea typeface="Calibri" pitchFamily="34" charset="0"/>
                <a:cs typeface="Arial"/>
              </a:rPr>
              <a:t>triangulaire / </a:t>
            </a:r>
            <a:r>
              <a:rPr kumimoji="0" lang="fr-FR" altLang="ja-JP" b="0" i="0" u="none" strike="noStrike" cap="none" normalizeH="0" baseline="0" dirty="0" smtClean="0">
                <a:ln>
                  <a:noFill/>
                </a:ln>
                <a:solidFill>
                  <a:schemeClr val="tx1"/>
                </a:solidFill>
                <a:effectLst/>
                <a:latin typeface="Arial"/>
                <a:ea typeface="Calibri" pitchFamily="34" charset="0"/>
                <a:cs typeface="Arial"/>
              </a:rPr>
              <a:t>un</a:t>
            </a:r>
            <a:r>
              <a:rPr kumimoji="0" lang="fr-FR" altLang="ja-JP" b="0" i="0" u="none" strike="noStrike" cap="none" normalizeH="0" dirty="0" smtClean="0">
                <a:ln>
                  <a:noFill/>
                </a:ln>
                <a:solidFill>
                  <a:schemeClr val="tx1"/>
                </a:solidFill>
                <a:effectLst/>
                <a:latin typeface="Arial"/>
                <a:ea typeface="Calibri" pitchFamily="34" charset="0"/>
                <a:cs typeface="Arial"/>
              </a:rPr>
              <a:t> c</a:t>
            </a:r>
            <a:r>
              <a:rPr kumimoji="0" lang="fr-FR" altLang="ja-JP" b="0" i="0" u="none" strike="noStrike" cap="none" normalizeH="0" baseline="0" dirty="0" smtClean="0">
                <a:ln>
                  <a:noFill/>
                </a:ln>
                <a:solidFill>
                  <a:schemeClr val="tx1"/>
                </a:solidFill>
                <a:effectLst/>
                <a:latin typeface="Arial"/>
                <a:ea typeface="Calibri" pitchFamily="34" charset="0"/>
                <a:cs typeface="Arial"/>
              </a:rPr>
              <a:t>omptoir</a:t>
            </a:r>
            <a:r>
              <a:rPr kumimoji="0" lang="fr-FR" altLang="ja-JP" b="0" i="0" u="none" strike="noStrike" cap="none" normalizeH="0" baseline="0" dirty="0" smtClean="0">
                <a:ln>
                  <a:noFill/>
                </a:ln>
                <a:solidFill>
                  <a:schemeClr val="tx1"/>
                </a:solidFill>
                <a:effectLst/>
                <a:latin typeface="Arial"/>
                <a:ea typeface="Calibri" pitchFamily="34" charset="0"/>
                <a:cs typeface="Arial"/>
              </a:rPr>
              <a:t> / </a:t>
            </a:r>
            <a:r>
              <a:rPr kumimoji="0" lang="fr-FR" altLang="ja-JP" b="0" i="0" u="none" strike="noStrike" cap="none" normalizeH="0" baseline="0" dirty="0" smtClean="0">
                <a:ln>
                  <a:noFill/>
                </a:ln>
                <a:solidFill>
                  <a:schemeClr val="tx1"/>
                </a:solidFill>
                <a:effectLst/>
                <a:latin typeface="Arial"/>
                <a:ea typeface="Calibri" pitchFamily="34" charset="0"/>
                <a:cs typeface="Arial"/>
              </a:rPr>
              <a:t>une</a:t>
            </a:r>
            <a:r>
              <a:rPr kumimoji="0" lang="fr-FR" altLang="ja-JP" b="0" i="0" u="none" strike="noStrike" cap="none" normalizeH="0" dirty="0" smtClean="0">
                <a:ln>
                  <a:noFill/>
                </a:ln>
                <a:solidFill>
                  <a:schemeClr val="tx1"/>
                </a:solidFill>
                <a:effectLst/>
                <a:latin typeface="Arial"/>
                <a:ea typeface="Calibri" pitchFamily="34" charset="0"/>
                <a:cs typeface="Arial"/>
              </a:rPr>
              <a:t> g</a:t>
            </a:r>
            <a:r>
              <a:rPr kumimoji="0" lang="fr-FR" altLang="ja-JP" b="0" i="0" u="none" strike="noStrike" cap="none" normalizeH="0" baseline="0" dirty="0" smtClean="0">
                <a:ln>
                  <a:noFill/>
                </a:ln>
                <a:solidFill>
                  <a:schemeClr val="tx1"/>
                </a:solidFill>
                <a:effectLst/>
                <a:latin typeface="Arial"/>
                <a:ea typeface="Calibri" pitchFamily="34" charset="0"/>
                <a:cs typeface="Arial"/>
              </a:rPr>
              <a:t>rande </a:t>
            </a:r>
            <a:r>
              <a:rPr kumimoji="0" lang="fr-FR" altLang="ja-JP" b="0" i="0" u="none" strike="noStrike" cap="none" normalizeH="0" baseline="0" dirty="0" smtClean="0">
                <a:ln>
                  <a:noFill/>
                </a:ln>
                <a:solidFill>
                  <a:schemeClr val="tx1"/>
                </a:solidFill>
                <a:effectLst/>
                <a:latin typeface="Arial"/>
                <a:ea typeface="Calibri" pitchFamily="34" charset="0"/>
                <a:cs typeface="Arial"/>
              </a:rPr>
              <a:t>puissance  </a:t>
            </a:r>
            <a:endParaRPr lang="fr-FR" altLang="ja-JP" dirty="0">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ja-JP"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ja-JP" b="1" i="0" u="sng" strike="noStrike" cap="none" normalizeH="0" baseline="0" dirty="0" smtClean="0">
                <a:ln>
                  <a:noFill/>
                </a:ln>
                <a:solidFill>
                  <a:srgbClr val="7030A0"/>
                </a:solidFill>
                <a:effectLst/>
                <a:latin typeface="Arial"/>
                <a:ea typeface="Calibri" pitchFamily="34" charset="0"/>
                <a:cs typeface="Arial"/>
              </a:rPr>
              <a:t>2 / Connaître et utiliser les repères suivants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ja-JP"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ja-JP" b="0" i="0" u="none" strike="noStrike" cap="none" normalizeH="0" baseline="0" dirty="0" smtClean="0">
                <a:ln>
                  <a:noFill/>
                </a:ln>
                <a:solidFill>
                  <a:schemeClr val="tx1"/>
                </a:solidFill>
                <a:effectLst/>
                <a:latin typeface="Arial"/>
                <a:ea typeface="Arial Unicode MS" pitchFamily="34" charset="-128"/>
                <a:cs typeface="Arial"/>
              </a:rPr>
              <a:t>- </a:t>
            </a:r>
            <a:r>
              <a:rPr kumimoji="0" lang="fr-FR" altLang="ja-JP" b="0" i="0" u="none" strike="noStrike" cap="none" normalizeH="0" baseline="0" dirty="0" smtClean="0">
                <a:ln>
                  <a:noFill/>
                </a:ln>
                <a:solidFill>
                  <a:schemeClr val="tx1"/>
                </a:solidFill>
                <a:effectLst/>
                <a:latin typeface="Arial"/>
                <a:ea typeface="Calibri" pitchFamily="34" charset="0"/>
                <a:cs typeface="Arial"/>
              </a:rPr>
              <a:t>Les grandes puissances politiques en Europe </a:t>
            </a:r>
            <a:r>
              <a:rPr kumimoji="0" lang="fr-FR" altLang="ja-JP" b="1" i="0" u="none" strike="noStrike" cap="none" normalizeH="0" baseline="0" dirty="0" smtClean="0">
                <a:ln>
                  <a:noFill/>
                </a:ln>
                <a:solidFill>
                  <a:schemeClr val="tx1"/>
                </a:solidFill>
                <a:effectLst/>
                <a:latin typeface="Arial"/>
                <a:ea typeface="Calibri" pitchFamily="34" charset="0"/>
                <a:cs typeface="Arial"/>
              </a:rPr>
              <a:t>sur une carte</a:t>
            </a:r>
            <a:r>
              <a:rPr kumimoji="0" lang="fr-FR" altLang="ja-JP" b="0" i="0" u="none" strike="noStrike" cap="none" normalizeH="0" baseline="0" dirty="0" smtClean="0">
                <a:ln>
                  <a:noFill/>
                </a:ln>
                <a:solidFill>
                  <a:schemeClr val="tx1"/>
                </a:solidFill>
                <a:effectLst/>
                <a:latin typeface="Arial"/>
                <a:ea typeface="Calibri" pitchFamily="34" charset="0"/>
                <a:cs typeface="Arial"/>
              </a:rPr>
              <a:t> </a:t>
            </a:r>
            <a:r>
              <a:rPr kumimoji="0" lang="fr-FR" altLang="ja-JP" b="1" i="0" u="none" strike="noStrike" cap="none" normalizeH="0" baseline="0" dirty="0" smtClean="0">
                <a:ln>
                  <a:noFill/>
                </a:ln>
                <a:solidFill>
                  <a:schemeClr val="tx1"/>
                </a:solidFill>
                <a:effectLst/>
                <a:latin typeface="Arial"/>
                <a:ea typeface="Calibri" pitchFamily="34" charset="0"/>
                <a:cs typeface="Arial"/>
              </a:rPr>
              <a:t>de l’Europe</a:t>
            </a:r>
            <a:r>
              <a:rPr kumimoji="0" lang="fr-FR" altLang="ja-JP" b="0" i="0" u="none" strike="noStrike" cap="none" normalizeH="0" baseline="0" dirty="0" smtClean="0">
                <a:ln>
                  <a:noFill/>
                </a:ln>
                <a:solidFill>
                  <a:schemeClr val="tx1"/>
                </a:solidFill>
                <a:effectLst/>
                <a:latin typeface="Arial"/>
                <a:ea typeface="Calibri" pitchFamily="34" charset="0"/>
                <a:cs typeface="Arial"/>
              </a:rPr>
              <a:t> au début du XVIIIe siècle</a:t>
            </a:r>
            <a:endParaRPr kumimoji="0" lang="fr-FR" altLang="ja-JP"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ja-JP" b="0" i="0" u="none" strike="noStrike" cap="none" normalizeH="0" baseline="0" dirty="0" smtClean="0">
                <a:ln>
                  <a:noFill/>
                </a:ln>
                <a:solidFill>
                  <a:schemeClr val="tx1"/>
                </a:solidFill>
                <a:effectLst/>
                <a:latin typeface="Arial"/>
                <a:ea typeface="Arial Unicode MS" pitchFamily="34" charset="-128"/>
                <a:cs typeface="Arial"/>
              </a:rPr>
              <a:t>- </a:t>
            </a:r>
            <a:r>
              <a:rPr kumimoji="0" lang="fr-FR" altLang="ja-JP" b="0" i="0" u="none" strike="noStrike" cap="none" normalizeH="0" baseline="0" dirty="0" smtClean="0">
                <a:ln>
                  <a:noFill/>
                </a:ln>
                <a:solidFill>
                  <a:schemeClr val="tx1"/>
                </a:solidFill>
                <a:effectLst/>
                <a:latin typeface="Arial"/>
                <a:ea typeface="Calibri" pitchFamily="34" charset="0"/>
                <a:cs typeface="Arial"/>
              </a:rPr>
              <a:t>Leurs empires coloniaux </a:t>
            </a:r>
            <a:r>
              <a:rPr kumimoji="0" lang="fr-FR" altLang="ja-JP" b="1" i="0" u="none" strike="noStrike" cap="none" normalizeH="0" baseline="0" dirty="0" smtClean="0">
                <a:ln>
                  <a:noFill/>
                </a:ln>
                <a:solidFill>
                  <a:schemeClr val="tx1"/>
                </a:solidFill>
                <a:effectLst/>
                <a:latin typeface="Arial"/>
                <a:ea typeface="Calibri" pitchFamily="34" charset="0"/>
                <a:cs typeface="Arial"/>
              </a:rPr>
              <a:t>sur une carte du monde</a:t>
            </a:r>
            <a:r>
              <a:rPr kumimoji="0" lang="fr-FR" altLang="ja-JP" b="0" i="0" u="none" strike="noStrike" cap="none" normalizeH="0" baseline="0" dirty="0" smtClean="0">
                <a:ln>
                  <a:noFill/>
                </a:ln>
                <a:solidFill>
                  <a:schemeClr val="tx1"/>
                </a:solidFill>
                <a:effectLst/>
                <a:latin typeface="Arial"/>
                <a:ea typeface="Calibri" pitchFamily="34" charset="0"/>
                <a:cs typeface="Arial"/>
              </a:rPr>
              <a:t> au début du XVIIIe siècle</a:t>
            </a:r>
            <a:endParaRPr kumimoji="0" lang="fr-FR" altLang="ja-JP"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ja-JP" b="0" i="0" u="none" strike="noStrike" cap="none" normalizeH="0" baseline="0" dirty="0" smtClean="0">
                <a:ln>
                  <a:noFill/>
                </a:ln>
                <a:solidFill>
                  <a:schemeClr val="tx1"/>
                </a:solidFill>
                <a:effectLst/>
                <a:latin typeface="Arial"/>
                <a:ea typeface="Calibri" pitchFamily="34" charset="0"/>
                <a:cs typeface="Arial"/>
              </a:rPr>
              <a:t> Quelques grandes routes maritimes</a:t>
            </a:r>
          </a:p>
          <a:p>
            <a:pPr marL="0" marR="0" lvl="0" indent="0" algn="just" defTabSz="914400" rtl="0" eaLnBrk="0" fontAlgn="base" latinLnBrk="0" hangingPunct="0">
              <a:lnSpc>
                <a:spcPct val="100000"/>
              </a:lnSpc>
              <a:spcBef>
                <a:spcPct val="0"/>
              </a:spcBef>
              <a:spcAft>
                <a:spcPct val="0"/>
              </a:spcAft>
              <a:buClrTx/>
              <a:buSzTx/>
              <a:buFontTx/>
              <a:buChar char="-"/>
              <a:tabLst/>
            </a:pPr>
            <a:endParaRPr lang="fr-FR" altLang="ja-JP" dirty="0">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fr-FR" altLang="ja-JP"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ja-JP" b="1" i="0" u="sng" strike="noStrike" cap="none" normalizeH="0" baseline="0" dirty="0" smtClean="0">
                <a:ln>
                  <a:noFill/>
                </a:ln>
                <a:solidFill>
                  <a:srgbClr val="7030A0"/>
                </a:solidFill>
                <a:effectLst/>
                <a:latin typeface="Arial"/>
                <a:ea typeface="Calibri" pitchFamily="34" charset="0"/>
                <a:cs typeface="Arial"/>
              </a:rPr>
              <a:t>3 / Les capacités du programme : je dois aussi être capable de :</a:t>
            </a:r>
            <a:r>
              <a:rPr kumimoji="0" lang="fr-FR" altLang="ja-JP" b="1" i="0" u="none" strike="noStrike" cap="none" normalizeH="0" baseline="0" dirty="0" smtClean="0">
                <a:ln>
                  <a:noFill/>
                </a:ln>
                <a:solidFill>
                  <a:srgbClr val="7030A0"/>
                </a:solidFill>
                <a:effectLst/>
                <a:latin typeface="Arial"/>
                <a:ea typeface="Arial Unicode MS" pitchFamily="34" charset="-128"/>
                <a:cs typeface="Arial"/>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ja-JP"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ja-JP" b="0" i="0" u="none" strike="noStrike" cap="none" normalizeH="0" baseline="0" dirty="0" smtClean="0">
                <a:ln>
                  <a:noFill/>
                </a:ln>
                <a:solidFill>
                  <a:schemeClr val="tx1"/>
                </a:solidFill>
                <a:effectLst/>
                <a:latin typeface="Arial"/>
                <a:ea typeface="Arial Unicode MS" pitchFamily="34" charset="-128"/>
                <a:cs typeface="Arial"/>
              </a:rPr>
              <a:t>- </a:t>
            </a:r>
            <a:r>
              <a:rPr lang="fr-FR" altLang="ja-JP" b="1" dirty="0" smtClean="0">
                <a:latin typeface="Arial"/>
                <a:ea typeface="Arial Unicode MS" pitchFamily="34" charset="-128"/>
                <a:cs typeface="Arial"/>
              </a:rPr>
              <a:t>I</a:t>
            </a:r>
            <a:r>
              <a:rPr kumimoji="0" lang="fr-FR" altLang="ja-JP" b="1" i="0" u="none" strike="noStrike" cap="none" normalizeH="0" baseline="0" dirty="0" smtClean="0">
                <a:ln>
                  <a:noFill/>
                </a:ln>
                <a:solidFill>
                  <a:schemeClr val="tx1"/>
                </a:solidFill>
                <a:effectLst/>
                <a:latin typeface="Arial"/>
                <a:ea typeface="Calibri" pitchFamily="34" charset="0"/>
                <a:cs typeface="Arial"/>
              </a:rPr>
              <a:t>dentifie</a:t>
            </a:r>
            <a:r>
              <a:rPr kumimoji="0" lang="fr-FR" altLang="ja-JP" b="0" i="0" u="none" strike="noStrike" cap="none" normalizeH="0" baseline="0" dirty="0" smtClean="0">
                <a:ln>
                  <a:noFill/>
                </a:ln>
                <a:solidFill>
                  <a:schemeClr val="tx1"/>
                </a:solidFill>
                <a:effectLst/>
                <a:latin typeface="Arial"/>
                <a:ea typeface="Calibri" pitchFamily="34" charset="0"/>
                <a:cs typeface="Arial"/>
              </a:rPr>
              <a:t>r la nature de l’œuvre</a:t>
            </a:r>
            <a:endParaRPr kumimoji="0" lang="fr-FR" altLang="ja-JP"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ja-JP" b="0" i="0" u="none" strike="noStrike" cap="none" normalizeH="0" baseline="0" dirty="0" smtClean="0">
                <a:ln>
                  <a:noFill/>
                </a:ln>
                <a:solidFill>
                  <a:schemeClr val="tx1"/>
                </a:solidFill>
                <a:effectLst/>
                <a:latin typeface="Arial"/>
                <a:ea typeface="Arial Unicode MS" pitchFamily="34" charset="-128"/>
                <a:cs typeface="Arial"/>
              </a:rPr>
              <a:t>-</a:t>
            </a:r>
            <a:r>
              <a:rPr lang="fr-FR" altLang="ja-JP" b="1" dirty="0" smtClean="0">
                <a:latin typeface="Arial"/>
                <a:ea typeface="Arial Unicode MS" pitchFamily="34" charset="-128"/>
                <a:cs typeface="Arial"/>
              </a:rPr>
              <a:t>S</a:t>
            </a:r>
            <a:r>
              <a:rPr kumimoji="0" lang="fr-FR" altLang="ja-JP" b="1" i="0" u="none" strike="noStrike" cap="none" normalizeH="0" baseline="0" dirty="0" smtClean="0">
                <a:ln>
                  <a:noFill/>
                </a:ln>
                <a:solidFill>
                  <a:schemeClr val="tx1"/>
                </a:solidFill>
                <a:effectLst/>
                <a:latin typeface="Arial"/>
                <a:ea typeface="Calibri" pitchFamily="34" charset="0"/>
                <a:cs typeface="Arial"/>
              </a:rPr>
              <a:t>ituer </a:t>
            </a:r>
            <a:r>
              <a:rPr kumimoji="0" lang="fr-FR" altLang="ja-JP" b="0" i="0" u="none" strike="noStrike" cap="none" normalizeH="0" baseline="0" dirty="0" smtClean="0">
                <a:ln>
                  <a:noFill/>
                </a:ln>
                <a:solidFill>
                  <a:schemeClr val="tx1"/>
                </a:solidFill>
                <a:effectLst/>
                <a:latin typeface="Arial"/>
                <a:ea typeface="Calibri" pitchFamily="34" charset="0"/>
                <a:cs typeface="Arial"/>
              </a:rPr>
              <a:t>l’œuvre dans le temps et dans son contexte et en expliquer l’intérêt historique</a:t>
            </a:r>
            <a:endParaRPr kumimoji="0" lang="fr-FR" altLang="ja-JP"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ja-JP" b="0" i="0" u="none" strike="noStrike" cap="none" normalizeH="0" baseline="0" dirty="0" smtClean="0">
                <a:ln>
                  <a:noFill/>
                </a:ln>
                <a:solidFill>
                  <a:schemeClr val="tx1"/>
                </a:solidFill>
                <a:effectLst/>
                <a:latin typeface="Arial"/>
                <a:ea typeface="Arial Unicode MS" pitchFamily="34" charset="-128"/>
                <a:cs typeface="Arial"/>
              </a:rPr>
              <a:t>- </a:t>
            </a:r>
            <a:r>
              <a:rPr lang="fr-FR" altLang="ja-JP" b="1" dirty="0" smtClean="0">
                <a:latin typeface="Arial"/>
                <a:ea typeface="Arial Unicode MS" pitchFamily="34" charset="-128"/>
                <a:cs typeface="Arial"/>
              </a:rPr>
              <a:t>D</a:t>
            </a:r>
            <a:r>
              <a:rPr kumimoji="0" lang="fr-FR" altLang="ja-JP" b="1" i="0" u="none" strike="noStrike" cap="none" normalizeH="0" baseline="0" dirty="0" smtClean="0">
                <a:ln>
                  <a:noFill/>
                </a:ln>
                <a:solidFill>
                  <a:schemeClr val="tx1"/>
                </a:solidFill>
                <a:effectLst/>
                <a:latin typeface="Arial"/>
                <a:ea typeface="Calibri" pitchFamily="34" charset="0"/>
                <a:cs typeface="Arial"/>
              </a:rPr>
              <a:t>écrire </a:t>
            </a:r>
            <a:r>
              <a:rPr kumimoji="0" lang="fr-FR" altLang="ja-JP" b="0" i="0" u="none" strike="noStrike" cap="none" normalizeH="0" baseline="0" dirty="0" smtClean="0">
                <a:ln>
                  <a:noFill/>
                </a:ln>
                <a:solidFill>
                  <a:schemeClr val="tx1"/>
                </a:solidFill>
                <a:effectLst/>
                <a:latin typeface="Arial"/>
                <a:ea typeface="Calibri" pitchFamily="34" charset="0"/>
                <a:cs typeface="Arial"/>
              </a:rPr>
              <a:t>l’œuvre et en expliquer le sens</a:t>
            </a:r>
            <a:endParaRPr kumimoji="0" lang="fr-FR" altLang="ja-JP"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ja-JP" b="0" i="0" u="none" strike="noStrike" cap="none" normalizeH="0" baseline="0" dirty="0" smtClean="0">
                <a:ln>
                  <a:noFill/>
                </a:ln>
                <a:solidFill>
                  <a:schemeClr val="tx1"/>
                </a:solidFill>
                <a:effectLst/>
                <a:latin typeface="Arial"/>
                <a:ea typeface="Arial Unicode MS" pitchFamily="34" charset="-128"/>
                <a:cs typeface="Arial"/>
              </a:rPr>
              <a:t>- </a:t>
            </a:r>
            <a:r>
              <a:rPr lang="fr-FR" altLang="ja-JP" b="1" dirty="0" smtClean="0">
                <a:latin typeface="Arial"/>
                <a:ea typeface="Arial Unicode MS" pitchFamily="34" charset="-128"/>
                <a:cs typeface="Arial"/>
              </a:rPr>
              <a:t>D</a:t>
            </a:r>
            <a:r>
              <a:rPr kumimoji="0" lang="fr-FR" altLang="ja-JP" b="1" i="0" u="none" strike="noStrike" cap="none" normalizeH="0" baseline="0" dirty="0" smtClean="0">
                <a:ln>
                  <a:noFill/>
                </a:ln>
                <a:solidFill>
                  <a:schemeClr val="tx1"/>
                </a:solidFill>
                <a:effectLst/>
                <a:latin typeface="Arial"/>
                <a:ea typeface="Calibri" pitchFamily="34" charset="0"/>
                <a:cs typeface="Arial"/>
              </a:rPr>
              <a:t>istinguer </a:t>
            </a:r>
            <a:r>
              <a:rPr kumimoji="0" lang="fr-FR" altLang="ja-JP" b="0" i="0" u="none" strike="noStrike" cap="none" normalizeH="0" baseline="0" dirty="0" smtClean="0">
                <a:ln>
                  <a:noFill/>
                </a:ln>
                <a:solidFill>
                  <a:schemeClr val="tx1"/>
                </a:solidFill>
                <a:effectLst/>
                <a:latin typeface="Arial"/>
                <a:ea typeface="Calibri" pitchFamily="34" charset="0"/>
                <a:cs typeface="Arial"/>
              </a:rPr>
              <a:t>les dimensions artistiques et historiques de l’œuvre d’art</a:t>
            </a:r>
            <a:endParaRPr kumimoji="0" lang="fr-FR" altLang="ja-JP" b="0" i="0" u="none" strike="noStrike" cap="none" normalizeH="0" baseline="0" dirty="0" smtClean="0">
              <a:ln>
                <a:noFill/>
              </a:ln>
              <a:solidFill>
                <a:schemeClr val="tx1"/>
              </a:solidFill>
              <a:effectLst/>
              <a:latin typeface="Arial"/>
              <a:cs typeface="Arial"/>
            </a:endParaRPr>
          </a:p>
        </p:txBody>
      </p:sp>
      <p:sp>
        <p:nvSpPr>
          <p:cNvPr id="3" name="Rectangle 1"/>
          <p:cNvSpPr>
            <a:spLocks noChangeArrowheads="1"/>
          </p:cNvSpPr>
          <p:nvPr/>
        </p:nvSpPr>
        <p:spPr bwMode="auto">
          <a:xfrm>
            <a:off x="251520" y="116632"/>
            <a:ext cx="298782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Remplir la fiche et la coller</a:t>
            </a:r>
            <a:endParaRPr kumimoji="0" lang="fr-FR" sz="2000" b="0" i="1" u="none" strike="noStrike" cap="none" normalizeH="0" baseline="0" dirty="0" smtClean="0">
              <a:ln>
                <a:noFill/>
              </a:ln>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7">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17">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1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 2"/>
          <p:cNvPicPr>
            <a:picLocks noChangeAspect="1" noChangeArrowheads="1"/>
          </p:cNvPicPr>
          <p:nvPr/>
        </p:nvPicPr>
        <p:blipFill>
          <a:blip r:embed="rId2" cstate="print"/>
          <a:srcRect/>
          <a:stretch>
            <a:fillRect/>
          </a:stretch>
        </p:blipFill>
        <p:spPr bwMode="auto">
          <a:xfrm>
            <a:off x="323528" y="620688"/>
            <a:ext cx="8468707" cy="6058912"/>
          </a:xfrm>
          <a:prstGeom prst="rect">
            <a:avLst/>
          </a:prstGeom>
          <a:noFill/>
          <a:ln w="9525">
            <a:noFill/>
            <a:miter lim="800000"/>
            <a:headEnd/>
            <a:tailEnd/>
          </a:ln>
        </p:spPr>
      </p:pic>
      <p:sp>
        <p:nvSpPr>
          <p:cNvPr id="3" name="Rectangle 1"/>
          <p:cNvSpPr>
            <a:spLocks noChangeArrowheads="1"/>
          </p:cNvSpPr>
          <p:nvPr/>
        </p:nvSpPr>
        <p:spPr bwMode="auto">
          <a:xfrm>
            <a:off x="251520" y="116632"/>
            <a:ext cx="8568952" cy="5847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1" u="sng" strike="noStrike" cap="none" normalizeH="0" baseline="0" dirty="0" smtClean="0">
                <a:ln>
                  <a:noFill/>
                </a:ln>
                <a:effectLst/>
                <a:latin typeface="Arial"/>
                <a:ea typeface="Calibri" pitchFamily="34" charset="0"/>
                <a:cs typeface="Arial"/>
              </a:rPr>
              <a:t>Coller ce document</a:t>
            </a:r>
            <a:r>
              <a:rPr kumimoji="0" lang="fr-FR" sz="1600" b="1" i="1" u="sng" strike="noStrike" cap="none" normalizeH="0" dirty="0" smtClean="0">
                <a:ln>
                  <a:noFill/>
                </a:ln>
                <a:effectLst/>
                <a:latin typeface="Arial"/>
                <a:ea typeface="Calibri" pitchFamily="34" charset="0"/>
                <a:cs typeface="Arial"/>
              </a:rPr>
              <a:t> sur votre cahier, compléter la légende et localiser les possessions en les colorant de la même couleur que les puissances coloniales.</a:t>
            </a:r>
            <a:endParaRPr kumimoji="0" lang="fr-FR" sz="1600" b="0" i="1" u="none" strike="noStrike" cap="none" normalizeH="0" baseline="0" dirty="0" smtClean="0">
              <a:ln>
                <a:noFill/>
              </a:ln>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23528" y="260648"/>
            <a:ext cx="954055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b="1" i="1" u="sng" strike="noStrike" cap="none" normalizeH="0" baseline="0" dirty="0" smtClean="0">
                <a:ln>
                  <a:noFill/>
                </a:ln>
                <a:solidFill>
                  <a:schemeClr val="tx1"/>
                </a:solidFill>
                <a:effectLst/>
                <a:latin typeface="Arial"/>
                <a:ea typeface="Calibri" pitchFamily="34" charset="0"/>
                <a:cs typeface="Arial"/>
              </a:rPr>
              <a:t>Complétez le document ci-dessous en plaçant les cases de chacune des quatre puissances : en vert s'il  s'agit d'un point fort ; en rouge s'il s'agit d'un point faible.</a:t>
            </a:r>
            <a:endParaRPr kumimoji="0" lang="fr-FR" b="1" i="0" u="none" strike="noStrike" cap="none" normalizeH="0" baseline="0" dirty="0" smtClean="0">
              <a:ln>
                <a:noFill/>
              </a:ln>
              <a:solidFill>
                <a:schemeClr val="tx1"/>
              </a:solidFill>
              <a:effectLst/>
              <a:latin typeface="Arial"/>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9937" name="Image 1"/>
          <p:cNvPicPr>
            <a:picLocks noChangeAspect="1" noChangeArrowheads="1"/>
          </p:cNvPicPr>
          <p:nvPr/>
        </p:nvPicPr>
        <p:blipFill>
          <a:blip r:embed="rId2" cstate="print"/>
          <a:srcRect/>
          <a:stretch>
            <a:fillRect/>
          </a:stretch>
        </p:blipFill>
        <p:spPr bwMode="auto">
          <a:xfrm>
            <a:off x="179512" y="1457400"/>
            <a:ext cx="8856984" cy="5400600"/>
          </a:xfrm>
          <a:prstGeom prst="rect">
            <a:avLst/>
          </a:prstGeom>
          <a:noFill/>
        </p:spPr>
      </p:pic>
      <p:sp>
        <p:nvSpPr>
          <p:cNvPr id="4" name="Rectangle 3"/>
          <p:cNvSpPr/>
          <p:nvPr/>
        </p:nvSpPr>
        <p:spPr>
          <a:xfrm>
            <a:off x="1331640" y="1052736"/>
            <a:ext cx="288032" cy="372616"/>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Rectangle 4"/>
          <p:cNvSpPr/>
          <p:nvPr/>
        </p:nvSpPr>
        <p:spPr>
          <a:xfrm>
            <a:off x="1691680" y="1052736"/>
            <a:ext cx="287655" cy="37211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 name="Rectangle 5"/>
          <p:cNvSpPr/>
          <p:nvPr/>
        </p:nvSpPr>
        <p:spPr>
          <a:xfrm>
            <a:off x="971600" y="1052736"/>
            <a:ext cx="287655" cy="37211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 name="Rectangle 6"/>
          <p:cNvSpPr/>
          <p:nvPr/>
        </p:nvSpPr>
        <p:spPr>
          <a:xfrm>
            <a:off x="611560" y="1052736"/>
            <a:ext cx="287655" cy="37211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8" name="Rectangle 7"/>
          <p:cNvSpPr/>
          <p:nvPr/>
        </p:nvSpPr>
        <p:spPr>
          <a:xfrm>
            <a:off x="251520" y="1052736"/>
            <a:ext cx="287655" cy="37211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9" name="Rectangle 8"/>
          <p:cNvSpPr/>
          <p:nvPr/>
        </p:nvSpPr>
        <p:spPr>
          <a:xfrm>
            <a:off x="2123728" y="1052736"/>
            <a:ext cx="287655" cy="37211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Rectangle 9"/>
          <p:cNvSpPr/>
          <p:nvPr/>
        </p:nvSpPr>
        <p:spPr>
          <a:xfrm>
            <a:off x="2555776" y="1052736"/>
            <a:ext cx="287655" cy="37211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Rectangle 10"/>
          <p:cNvSpPr/>
          <p:nvPr/>
        </p:nvSpPr>
        <p:spPr>
          <a:xfrm>
            <a:off x="2987824" y="1052736"/>
            <a:ext cx="287655" cy="37211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Rectangle 11"/>
          <p:cNvSpPr/>
          <p:nvPr/>
        </p:nvSpPr>
        <p:spPr>
          <a:xfrm>
            <a:off x="7092280" y="1052736"/>
            <a:ext cx="287655" cy="372110"/>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Rectangle 12"/>
          <p:cNvSpPr/>
          <p:nvPr/>
        </p:nvSpPr>
        <p:spPr>
          <a:xfrm>
            <a:off x="4139952" y="1052736"/>
            <a:ext cx="287655" cy="372110"/>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Rectangle 13"/>
          <p:cNvSpPr/>
          <p:nvPr/>
        </p:nvSpPr>
        <p:spPr>
          <a:xfrm>
            <a:off x="4572000" y="1052736"/>
            <a:ext cx="287655" cy="372110"/>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6" name="Rectangle 15"/>
          <p:cNvSpPr/>
          <p:nvPr/>
        </p:nvSpPr>
        <p:spPr>
          <a:xfrm>
            <a:off x="5004048" y="1052736"/>
            <a:ext cx="287655" cy="372110"/>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7" name="Rectangle 16"/>
          <p:cNvSpPr/>
          <p:nvPr/>
        </p:nvSpPr>
        <p:spPr>
          <a:xfrm>
            <a:off x="5436096" y="1052736"/>
            <a:ext cx="287655" cy="372110"/>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8" name="Rectangle 17"/>
          <p:cNvSpPr/>
          <p:nvPr/>
        </p:nvSpPr>
        <p:spPr>
          <a:xfrm>
            <a:off x="5868144" y="1052736"/>
            <a:ext cx="287655" cy="372110"/>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9" name="Rectangle 18"/>
          <p:cNvSpPr/>
          <p:nvPr/>
        </p:nvSpPr>
        <p:spPr>
          <a:xfrm>
            <a:off x="6228184" y="1052736"/>
            <a:ext cx="287655" cy="372110"/>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0" name="Rectangle 19"/>
          <p:cNvSpPr/>
          <p:nvPr/>
        </p:nvSpPr>
        <p:spPr>
          <a:xfrm>
            <a:off x="6660232" y="1052736"/>
            <a:ext cx="287655" cy="372110"/>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3" name="Rectangle 22"/>
          <p:cNvSpPr/>
          <p:nvPr/>
        </p:nvSpPr>
        <p:spPr>
          <a:xfrm>
            <a:off x="3347864" y="1052736"/>
            <a:ext cx="287655" cy="37211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1" name="Rectangle 1"/>
          <p:cNvSpPr>
            <a:spLocks noChangeArrowheads="1"/>
          </p:cNvSpPr>
          <p:nvPr/>
        </p:nvSpPr>
        <p:spPr bwMode="auto">
          <a:xfrm>
            <a:off x="4860032" y="1474912"/>
            <a:ext cx="367240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Coller ce document</a:t>
            </a:r>
            <a:r>
              <a:rPr kumimoji="0" lang="fr-FR" sz="2000" b="1" i="1" u="sng" strike="noStrike" cap="none" normalizeH="0" dirty="0" smtClean="0">
                <a:ln>
                  <a:noFill/>
                </a:ln>
                <a:effectLst/>
                <a:latin typeface="Arial"/>
                <a:ea typeface="Calibri" pitchFamily="34" charset="0"/>
                <a:cs typeface="Arial"/>
              </a:rPr>
              <a:t> sur votre cahier</a:t>
            </a:r>
            <a:endParaRPr kumimoji="0" lang="fr-FR" sz="2000" b="0" i="1" u="none" strike="noStrike" cap="none" normalizeH="0" baseline="0" dirty="0" smtClean="0">
              <a:ln>
                <a:noFill/>
              </a:ln>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Image 26"/>
          <p:cNvPicPr>
            <a:picLocks noChangeAspect="1" noChangeArrowheads="1"/>
          </p:cNvPicPr>
          <p:nvPr/>
        </p:nvPicPr>
        <p:blipFill>
          <a:blip r:embed="rId2" cstate="print"/>
          <a:srcRect/>
          <a:stretch>
            <a:fillRect/>
          </a:stretch>
        </p:blipFill>
        <p:spPr bwMode="auto">
          <a:xfrm>
            <a:off x="467544" y="836712"/>
            <a:ext cx="8280920" cy="5616624"/>
          </a:xfrm>
          <a:prstGeom prst="rect">
            <a:avLst/>
          </a:prstGeom>
          <a:noFill/>
          <a:ln w="9525">
            <a:noFill/>
            <a:miter lim="800000"/>
            <a:headEnd/>
            <a:tailEnd/>
          </a:ln>
        </p:spPr>
      </p:pic>
      <p:sp>
        <p:nvSpPr>
          <p:cNvPr id="3" name="Rectangle 1"/>
          <p:cNvSpPr>
            <a:spLocks noChangeArrowheads="1"/>
          </p:cNvSpPr>
          <p:nvPr/>
        </p:nvSpPr>
        <p:spPr bwMode="auto">
          <a:xfrm>
            <a:off x="323528" y="342528"/>
            <a:ext cx="54006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Correction</a:t>
            </a:r>
            <a:endParaRPr kumimoji="0" lang="fr-FR" sz="2000" b="0" i="1" u="none" strike="noStrike" cap="none" normalizeH="0" baseline="0" dirty="0" smtClean="0">
              <a:ln>
                <a:noFill/>
              </a:ln>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395536" y="404664"/>
            <a:ext cx="8424936" cy="45243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0" i="1" u="sng" strike="noStrike" cap="none" normalizeH="0" baseline="0" dirty="0" smtClean="0">
                <a:ln>
                  <a:noFill/>
                </a:ln>
                <a:solidFill>
                  <a:schemeClr val="tx1"/>
                </a:solidFill>
                <a:effectLst/>
                <a:latin typeface="Arial"/>
                <a:ea typeface="Calibri" pitchFamily="34" charset="0"/>
                <a:cs typeface="Arial"/>
              </a:rPr>
              <a:t>A partir des éléments vus dans l’introduction et les leçons 1 et 2, rédiger un </a:t>
            </a:r>
            <a:r>
              <a:rPr lang="fr-FR" sz="1600" i="1" u="sng" dirty="0" smtClean="0">
                <a:latin typeface="Arial"/>
                <a:ea typeface="Calibri" pitchFamily="34" charset="0"/>
                <a:cs typeface="Arial"/>
              </a:rPr>
              <a:t>développement construit</a:t>
            </a:r>
            <a:r>
              <a:rPr kumimoji="0" lang="fr-FR" sz="1600" b="0" i="1" u="sng" strike="noStrike" cap="none" normalizeH="0" baseline="0" dirty="0" smtClean="0">
                <a:ln>
                  <a:noFill/>
                </a:ln>
                <a:solidFill>
                  <a:schemeClr val="tx1"/>
                </a:solidFill>
                <a:effectLst/>
                <a:latin typeface="Arial"/>
                <a:ea typeface="Calibri" pitchFamily="34" charset="0"/>
                <a:cs typeface="Arial"/>
              </a:rPr>
              <a:t> d’une dizaine de lignes expliquant comment les Etats européens affirment leur puissance à travers le monde au XVIII° siècle. Utiliser le vocabulaire suivant : armateur, colonie, commerce triangulaire, produits échangés, grandes puissances européennes, commerce.</a:t>
            </a:r>
          </a:p>
          <a:p>
            <a:pPr marL="0" marR="0" lvl="0" indent="0" algn="just" defTabSz="914400" rtl="0" eaLnBrk="1" fontAlgn="base" latinLnBrk="0" hangingPunct="1">
              <a:lnSpc>
                <a:spcPct val="100000"/>
              </a:lnSpc>
              <a:spcBef>
                <a:spcPct val="0"/>
              </a:spcBef>
              <a:spcAft>
                <a:spcPct val="0"/>
              </a:spcAft>
              <a:buClrTx/>
              <a:buSzTx/>
              <a:buFontTx/>
              <a:buNone/>
              <a:tabLst/>
            </a:pPr>
            <a:endParaRPr lang="fr-FR" sz="1600" i="1" u="sng" dirty="0">
              <a:latin typeface="Arial"/>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0" i="1" u="sng" strike="noStrike" cap="none" normalizeH="0" baseline="0" dirty="0" smtClean="0">
                <a:ln>
                  <a:noFill/>
                </a:ln>
                <a:solidFill>
                  <a:schemeClr val="tx1"/>
                </a:solidFill>
                <a:effectLst/>
                <a:latin typeface="Arial"/>
                <a:cs typeface="Arial"/>
              </a:rPr>
              <a:t>Si vous rencontrez</a:t>
            </a:r>
            <a:r>
              <a:rPr kumimoji="0" lang="fr-FR" sz="1600" b="0" i="1" u="sng" strike="noStrike" cap="none" normalizeH="0" dirty="0" smtClean="0">
                <a:ln>
                  <a:noFill/>
                </a:ln>
                <a:solidFill>
                  <a:schemeClr val="tx1"/>
                </a:solidFill>
                <a:effectLst/>
                <a:latin typeface="Arial"/>
                <a:cs typeface="Arial"/>
              </a:rPr>
              <a:t> des difficultés, aller à la diapositive suivante sinon avancer.</a:t>
            </a:r>
            <a:endParaRPr kumimoji="0" lang="fr-FR" sz="1600" b="0" i="1" u="sng" strike="noStrike" cap="none" normalizeH="0" baseline="0" dirty="0" smtClean="0">
              <a:ln>
                <a:noFill/>
              </a:ln>
              <a:solidFill>
                <a:schemeClr val="tx1"/>
              </a:solidFill>
              <a:effectLst/>
              <a:latin typeface="Arial"/>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rgbClr val="00B050"/>
              </a:solidFill>
              <a:effectLst/>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rgbClr val="00B050"/>
              </a:solidFill>
              <a:effectLst/>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rgbClr val="00B050"/>
              </a:solidFill>
              <a:effectLst/>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rgbClr val="00B050"/>
              </a:solidFill>
              <a:effectLst/>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rgbClr val="00B050"/>
              </a:solidFill>
              <a:effectLst/>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B050"/>
                </a:solidFill>
                <a:effectLst/>
                <a:latin typeface="Comic Sans MS" pitchFamily="66" charset="0"/>
                <a:ea typeface="Calibri" pitchFamily="34" charset="0"/>
                <a:cs typeface="Garamond" pitchFamily="18" charset="0"/>
              </a:rPr>
              <a:t>.</a:t>
            </a:r>
            <a:endParaRPr kumimoji="0" lang="fr-FR" sz="1600" b="0" i="0" u="none" strike="noStrike" cap="none" normalizeH="0" baseline="0" dirty="0" smtClean="0">
              <a:ln>
                <a:noFill/>
              </a:ln>
              <a:solidFill>
                <a:srgbClr val="00B050"/>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179512" y="28814"/>
            <a:ext cx="8640960" cy="4555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400" b="0" i="1" u="sng" strike="noStrike" cap="none" normalizeH="0" baseline="0" dirty="0" smtClean="0">
                <a:ln>
                  <a:noFill/>
                </a:ln>
                <a:solidFill>
                  <a:schemeClr val="tx1"/>
                </a:solidFill>
                <a:effectLst/>
                <a:latin typeface="Arial"/>
                <a:ea typeface="Calibri" pitchFamily="34" charset="0"/>
                <a:cs typeface="Arial"/>
              </a:rPr>
              <a:t>A partir des éléments vus dans l’introduction et les leçons 1 et 2, rédiger un </a:t>
            </a:r>
            <a:r>
              <a:rPr lang="fr-FR" sz="1400" i="1" u="sng" dirty="0" smtClean="0">
                <a:latin typeface="Arial"/>
                <a:ea typeface="Calibri" pitchFamily="34" charset="0"/>
                <a:cs typeface="Arial"/>
              </a:rPr>
              <a:t>développement construit</a:t>
            </a:r>
            <a:r>
              <a:rPr kumimoji="0" lang="fr-FR" sz="1400" b="0" i="1" u="sng" strike="noStrike" cap="none" normalizeH="0" baseline="0" dirty="0" smtClean="0">
                <a:ln>
                  <a:noFill/>
                </a:ln>
                <a:solidFill>
                  <a:schemeClr val="tx1"/>
                </a:solidFill>
                <a:effectLst/>
                <a:latin typeface="Arial"/>
                <a:ea typeface="Calibri" pitchFamily="34" charset="0"/>
                <a:cs typeface="Arial"/>
              </a:rPr>
              <a:t> d’une dizaine de lignes expliquant comment les Etats européens affirment leur puissance à travers le monde au XVIII° siècle. Utiliser le vocabulaire suivant : armateur, colonie, commerce triangulaire, produits échangés, grandes puissances européennes, commerce.</a:t>
            </a:r>
          </a:p>
          <a:p>
            <a:pPr marL="0" marR="0" lvl="0" indent="0" algn="just" defTabSz="914400" rtl="0" eaLnBrk="1" fontAlgn="base" latinLnBrk="0" hangingPunct="1">
              <a:lnSpc>
                <a:spcPct val="100000"/>
              </a:lnSpc>
              <a:spcBef>
                <a:spcPct val="0"/>
              </a:spcBef>
              <a:spcAft>
                <a:spcPct val="0"/>
              </a:spcAft>
              <a:buClrTx/>
              <a:buSzTx/>
              <a:buFontTx/>
              <a:buNone/>
              <a:tabLst/>
            </a:pPr>
            <a:endParaRPr lang="fr-FR" sz="1400" i="1" u="sng" dirty="0">
              <a:latin typeface="Arial"/>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400" b="0" i="1" u="sng" strike="noStrike" cap="none" normalizeH="0" baseline="0" dirty="0" smtClean="0">
                <a:ln>
                  <a:noFill/>
                </a:ln>
                <a:solidFill>
                  <a:schemeClr val="tx1"/>
                </a:solidFill>
                <a:effectLst/>
                <a:latin typeface="Arial"/>
                <a:cs typeface="Arial"/>
              </a:rPr>
              <a:t>Si vous rencontrez</a:t>
            </a:r>
            <a:r>
              <a:rPr kumimoji="0" lang="fr-FR" sz="1400" b="0" i="1" u="sng" strike="noStrike" cap="none" normalizeH="0" dirty="0" smtClean="0">
                <a:ln>
                  <a:noFill/>
                </a:ln>
                <a:solidFill>
                  <a:schemeClr val="tx1"/>
                </a:solidFill>
                <a:effectLst/>
                <a:latin typeface="Arial"/>
                <a:cs typeface="Arial"/>
              </a:rPr>
              <a:t> des difficultés, rédiger votre développement dans la colonne de droite, en suivant la carte heuristique suivante (cliquer pour voir apparaître les éléments).</a:t>
            </a:r>
          </a:p>
          <a:p>
            <a:pPr marL="0" marR="0" lvl="0" indent="0" algn="just" defTabSz="914400" rtl="0" eaLnBrk="1" fontAlgn="base" latinLnBrk="0" hangingPunct="1">
              <a:lnSpc>
                <a:spcPct val="100000"/>
              </a:lnSpc>
              <a:spcBef>
                <a:spcPct val="0"/>
              </a:spcBef>
              <a:spcAft>
                <a:spcPct val="0"/>
              </a:spcAft>
              <a:buClrTx/>
              <a:buSzTx/>
              <a:buFontTx/>
              <a:buNone/>
              <a:tabLst/>
            </a:pPr>
            <a:endParaRPr lang="fr-FR" sz="1600" i="1" u="sng" baseline="0" dirty="0">
              <a:latin typeface="Comic Sans MS" pitchFamily="66"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rgbClr val="00B050"/>
              </a:solidFill>
              <a:effectLst/>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rgbClr val="00B050"/>
              </a:solidFill>
              <a:effectLst/>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rgbClr val="00B050"/>
              </a:solidFill>
              <a:effectLst/>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rgbClr val="00B050"/>
              </a:solidFill>
              <a:effectLst/>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a:solidFill>
                <a:srgbClr val="00B050"/>
              </a:solidFill>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rgbClr val="00B050"/>
              </a:solidFill>
              <a:effectLst/>
              <a:latin typeface="Comic Sans MS" pitchFamily="66" charset="0"/>
              <a:ea typeface="Calibri" pitchFamily="34" charset="0"/>
              <a:cs typeface="Garamond"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B050"/>
                </a:solidFill>
                <a:effectLst/>
                <a:latin typeface="Comic Sans MS" pitchFamily="66" charset="0"/>
                <a:ea typeface="Calibri" pitchFamily="34" charset="0"/>
                <a:cs typeface="Garamond" pitchFamily="18" charset="0"/>
              </a:rPr>
              <a:t>.</a:t>
            </a:r>
            <a:endParaRPr kumimoji="0" lang="fr-FR" sz="1600" b="0" i="0" u="none" strike="noStrike" cap="none" normalizeH="0" baseline="0" dirty="0" smtClean="0">
              <a:ln>
                <a:noFill/>
              </a:ln>
              <a:solidFill>
                <a:srgbClr val="00B050"/>
              </a:solidFill>
              <a:effectLst/>
              <a:latin typeface="Arial" pitchFamily="34" charset="0"/>
              <a:cs typeface="Arial" pitchFamily="34"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2298336057"/>
              </p:ext>
            </p:extLst>
          </p:nvPr>
        </p:nvGraphicFramePr>
        <p:xfrm>
          <a:off x="0" y="1700808"/>
          <a:ext cx="9036496" cy="5472608"/>
        </p:xfrm>
        <a:graphic>
          <a:graphicData uri="http://schemas.openxmlformats.org/drawingml/2006/table">
            <a:tbl>
              <a:tblPr firstRow="1" bandRow="1">
                <a:tableStyleId>{5C22544A-7EE6-4342-B048-85BDC9FD1C3A}</a:tableStyleId>
              </a:tblPr>
              <a:tblGrid>
                <a:gridCol w="4518248"/>
                <a:gridCol w="4518248"/>
              </a:tblGrid>
              <a:tr h="5472608">
                <a:tc>
                  <a:txBody>
                    <a:bodyPr/>
                    <a:lstStyle/>
                    <a:p>
                      <a:endParaRPr lang="fr-FR" dirty="0"/>
                    </a:p>
                  </a:txBody>
                  <a:tcPr>
                    <a:solidFill>
                      <a:schemeClr val="bg2">
                        <a:lumMod val="90000"/>
                      </a:schemeClr>
                    </a:solidFill>
                  </a:tcPr>
                </a:tc>
                <a:tc>
                  <a:txBody>
                    <a:bodyPr/>
                    <a:lstStyle/>
                    <a:p>
                      <a:endParaRPr lang="fr-FR" dirty="0"/>
                    </a:p>
                  </a:txBody>
                  <a:tcPr>
                    <a:solidFill>
                      <a:schemeClr val="bg2">
                        <a:lumMod val="90000"/>
                      </a:schemeClr>
                    </a:solidFill>
                  </a:tcPr>
                </a:tc>
              </a:tr>
            </a:tbl>
          </a:graphicData>
        </a:graphic>
      </p:graphicFrame>
      <p:sp>
        <p:nvSpPr>
          <p:cNvPr id="4" name="Rectangle 3"/>
          <p:cNvSpPr/>
          <p:nvPr/>
        </p:nvSpPr>
        <p:spPr>
          <a:xfrm>
            <a:off x="683568" y="1700808"/>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Au 18° siècle : puissances</a:t>
            </a:r>
            <a:endParaRPr lang="fr-FR" dirty="0"/>
          </a:p>
        </p:txBody>
      </p:sp>
      <p:sp>
        <p:nvSpPr>
          <p:cNvPr id="5" name="Rectangle 4"/>
          <p:cNvSpPr/>
          <p:nvPr/>
        </p:nvSpPr>
        <p:spPr>
          <a:xfrm>
            <a:off x="251520" y="2348880"/>
            <a:ext cx="3960440" cy="5040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Puissances = principaux Etats européens</a:t>
            </a:r>
            <a:endParaRPr lang="fr-FR" dirty="0"/>
          </a:p>
        </p:txBody>
      </p:sp>
      <p:sp>
        <p:nvSpPr>
          <p:cNvPr id="6" name="Rectangle 5"/>
          <p:cNvSpPr/>
          <p:nvPr/>
        </p:nvSpPr>
        <p:spPr>
          <a:xfrm>
            <a:off x="1259632" y="2996952"/>
            <a:ext cx="2016224"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Vaste empires coloniaux</a:t>
            </a:r>
            <a:endParaRPr lang="fr-FR" dirty="0"/>
          </a:p>
        </p:txBody>
      </p:sp>
      <p:sp>
        <p:nvSpPr>
          <p:cNvPr id="7" name="Rectangle 6"/>
          <p:cNvSpPr/>
          <p:nvPr/>
        </p:nvSpPr>
        <p:spPr>
          <a:xfrm>
            <a:off x="1835696" y="4941168"/>
            <a:ext cx="1202432"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Produits et esclaves</a:t>
            </a:r>
            <a:endParaRPr lang="fr-FR" dirty="0"/>
          </a:p>
        </p:txBody>
      </p:sp>
      <p:sp>
        <p:nvSpPr>
          <p:cNvPr id="8" name="Rectangle 7"/>
          <p:cNvSpPr/>
          <p:nvPr/>
        </p:nvSpPr>
        <p:spPr>
          <a:xfrm>
            <a:off x="107504" y="4149080"/>
            <a:ext cx="1368152" cy="5760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commerce</a:t>
            </a:r>
            <a:endParaRPr lang="fr-FR" dirty="0"/>
          </a:p>
        </p:txBody>
      </p:sp>
      <p:sp>
        <p:nvSpPr>
          <p:cNvPr id="9" name="Rectangle 8"/>
          <p:cNvSpPr/>
          <p:nvPr/>
        </p:nvSpPr>
        <p:spPr>
          <a:xfrm>
            <a:off x="3203848" y="5157192"/>
            <a:ext cx="1152128"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comptoirs</a:t>
            </a:r>
            <a:endParaRPr lang="fr-FR" dirty="0"/>
          </a:p>
        </p:txBody>
      </p:sp>
      <p:sp>
        <p:nvSpPr>
          <p:cNvPr id="10" name="Rectangle 9"/>
          <p:cNvSpPr/>
          <p:nvPr/>
        </p:nvSpPr>
        <p:spPr>
          <a:xfrm>
            <a:off x="3059832" y="4005064"/>
            <a:ext cx="1368152" cy="7920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Exploités par des armateurs</a:t>
            </a:r>
            <a:endParaRPr lang="fr-FR" dirty="0"/>
          </a:p>
        </p:txBody>
      </p:sp>
      <p:sp>
        <p:nvSpPr>
          <p:cNvPr id="11" name="Rectangle 10"/>
          <p:cNvSpPr/>
          <p:nvPr/>
        </p:nvSpPr>
        <p:spPr>
          <a:xfrm>
            <a:off x="1907704" y="4149080"/>
            <a:ext cx="1008112" cy="5760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navires</a:t>
            </a:r>
            <a:endParaRPr lang="fr-FR" dirty="0"/>
          </a:p>
        </p:txBody>
      </p:sp>
      <p:sp>
        <p:nvSpPr>
          <p:cNvPr id="12" name="Rectangle 11"/>
          <p:cNvSpPr/>
          <p:nvPr/>
        </p:nvSpPr>
        <p:spPr>
          <a:xfrm>
            <a:off x="683568" y="6309320"/>
            <a:ext cx="3456384" cy="6458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Développement des ports européens</a:t>
            </a:r>
            <a:endParaRPr lang="fr-FR" dirty="0"/>
          </a:p>
        </p:txBody>
      </p:sp>
      <p:sp>
        <p:nvSpPr>
          <p:cNvPr id="3" name="Triangle isocèle 2"/>
          <p:cNvSpPr/>
          <p:nvPr/>
        </p:nvSpPr>
        <p:spPr>
          <a:xfrm>
            <a:off x="-396552" y="4653136"/>
            <a:ext cx="2574568" cy="151216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Commerce </a:t>
            </a:r>
            <a:r>
              <a:rPr lang="fr-FR" dirty="0" err="1" smtClean="0"/>
              <a:t>triangu</a:t>
            </a:r>
            <a:endParaRPr lang="fr-FR" dirty="0" smtClean="0"/>
          </a:p>
          <a:p>
            <a:pPr algn="ctr"/>
            <a:r>
              <a:rPr lang="fr-FR" dirty="0" err="1" smtClean="0"/>
              <a:t>laire</a:t>
            </a:r>
            <a:endParaRPr lang="fr-FR" dirty="0"/>
          </a:p>
        </p:txBody>
      </p:sp>
      <p:cxnSp>
        <p:nvCxnSpPr>
          <p:cNvPr id="14" name="Connecteur droit avec flèche 13"/>
          <p:cNvCxnSpPr/>
          <p:nvPr/>
        </p:nvCxnSpPr>
        <p:spPr>
          <a:xfrm>
            <a:off x="2051720" y="2060848"/>
            <a:ext cx="0" cy="36004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p:nvPr/>
        </p:nvCxnSpPr>
        <p:spPr>
          <a:xfrm flipH="1">
            <a:off x="683568" y="3573016"/>
            <a:ext cx="720080" cy="72008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a:off x="2267744" y="2852936"/>
            <a:ext cx="0" cy="4320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a:off x="1331640" y="4437112"/>
            <a:ext cx="720080" cy="720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flipH="1">
            <a:off x="1331640" y="5445224"/>
            <a:ext cx="720080" cy="36004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flipH="1" flipV="1">
            <a:off x="2699792" y="5445224"/>
            <a:ext cx="720080" cy="5040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a:off x="3635896" y="4797152"/>
            <a:ext cx="0" cy="5760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a:off x="179512" y="6093296"/>
            <a:ext cx="576064" cy="5760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p:nvPr/>
        </p:nvCxnSpPr>
        <p:spPr>
          <a:xfrm flipV="1">
            <a:off x="2699792" y="4437112"/>
            <a:ext cx="576064" cy="1440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8367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build="allAtOnce" animBg="1"/>
      <p:bldP spid="11" grpId="0" animBg="1"/>
      <p:bldP spid="1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323528" y="332656"/>
            <a:ext cx="8424936"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0" i="1" u="sng" strike="noStrike" cap="none" normalizeH="0" baseline="0" dirty="0" smtClean="0">
                <a:ln>
                  <a:noFill/>
                </a:ln>
                <a:solidFill>
                  <a:schemeClr val="tx1"/>
                </a:solidFill>
                <a:effectLst/>
                <a:latin typeface="Arial"/>
                <a:ea typeface="Calibri" pitchFamily="34" charset="0"/>
                <a:cs typeface="Arial"/>
              </a:rPr>
              <a:t>A partir des éléments vus dans l’introduction et les leçons 1 et 2, rédiger un </a:t>
            </a:r>
            <a:r>
              <a:rPr lang="fr-FR" sz="1600" i="1" u="sng" dirty="0" smtClean="0">
                <a:latin typeface="Arial"/>
                <a:ea typeface="Calibri" pitchFamily="34" charset="0"/>
                <a:cs typeface="Arial"/>
              </a:rPr>
              <a:t>développement construit </a:t>
            </a:r>
            <a:r>
              <a:rPr kumimoji="0" lang="fr-FR" sz="1600" b="0" i="1" u="sng" strike="noStrike" cap="none" normalizeH="0" baseline="0" dirty="0" smtClean="0">
                <a:ln>
                  <a:noFill/>
                </a:ln>
                <a:solidFill>
                  <a:schemeClr val="tx1"/>
                </a:solidFill>
                <a:effectLst/>
                <a:latin typeface="Arial"/>
                <a:ea typeface="Calibri" pitchFamily="34" charset="0"/>
                <a:cs typeface="Arial"/>
              </a:rPr>
              <a:t> d’une dizaine de lignes expliquant comment les Etats européens affirment leur puissance à travers le monde au XVIII° siècle. Utiliser le vocabulaire suivant : armateur, colonie, commerce triangulaire, produits échangés, grandes puissances européennes, commerce.</a:t>
            </a:r>
          </a:p>
          <a:p>
            <a:pPr marL="0" marR="0" lvl="0" indent="0" algn="just" defTabSz="914400" rtl="0" eaLnBrk="1" fontAlgn="base" latinLnBrk="0" hangingPunct="1">
              <a:lnSpc>
                <a:spcPct val="100000"/>
              </a:lnSpc>
              <a:spcBef>
                <a:spcPct val="0"/>
              </a:spcBef>
              <a:spcAft>
                <a:spcPct val="0"/>
              </a:spcAft>
              <a:buClrTx/>
              <a:buSzTx/>
              <a:buFontTx/>
              <a:buNone/>
              <a:tabLst/>
            </a:pPr>
            <a:endParaRPr lang="fr-FR" sz="1600" i="1" u="sng" dirty="0">
              <a:latin typeface="Arial"/>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1" i="1" u="sng" strike="noStrike" cap="none" normalizeH="0" baseline="0" dirty="0" smtClean="0">
                <a:ln>
                  <a:noFill/>
                </a:ln>
                <a:solidFill>
                  <a:schemeClr val="tx1"/>
                </a:solidFill>
                <a:effectLst/>
                <a:latin typeface="Arial"/>
                <a:cs typeface="Arial"/>
              </a:rPr>
              <a:t>CORRECTION</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B050"/>
                </a:solidFill>
                <a:effectLst/>
                <a:latin typeface="Arial"/>
                <a:ea typeface="Calibri" pitchFamily="34" charset="0"/>
                <a:cs typeface="Arial"/>
              </a:rPr>
              <a:t>Au début du XVIII° siècle, les principaux Etats européens (Royaume de Grande-Bretagne, France, Espagne, Provinces-Unies…) affirment leur puissance en dominant de vastes empires coloniaux.</a:t>
            </a:r>
            <a:endParaRPr kumimoji="0" lang="fr-FR" sz="1600" b="0" i="0" u="none" strike="noStrike" cap="none" normalizeH="0" baseline="0" dirty="0" smtClean="0">
              <a:ln>
                <a:noFill/>
              </a:ln>
              <a:solidFill>
                <a:srgbClr val="00B050"/>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B050"/>
                </a:solidFill>
                <a:effectLst/>
                <a:latin typeface="Arial"/>
                <a:ea typeface="Calibri" pitchFamily="34" charset="0"/>
                <a:cs typeface="Arial"/>
              </a:rPr>
              <a:t>Le commerce avec les colonies s’effectuent grâce à des navires exploités par des armateurs, qui arrivent dans des comptoirs et qui transportent des esclaves et des produits (sucre, café, or, argent...) lors du commerce triangulaire entre l’Europe, l’Afrique et l’Amérique.</a:t>
            </a:r>
            <a:endParaRPr kumimoji="0" lang="fr-FR" sz="1600" b="0" i="0" u="none" strike="noStrike" cap="none" normalizeH="0" baseline="0" dirty="0" smtClean="0">
              <a:ln>
                <a:noFill/>
              </a:ln>
              <a:solidFill>
                <a:srgbClr val="00B050"/>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B050"/>
                </a:solidFill>
                <a:effectLst/>
                <a:latin typeface="Arial"/>
                <a:ea typeface="Calibri" pitchFamily="34" charset="0"/>
                <a:cs typeface="Arial"/>
              </a:rPr>
              <a:t>Les ports européens (Londres, Nantes, Bordeaux…) se développent. Ils sont peints, suite à des commandes officielles des rois qui veulent montrer leur puissance.</a:t>
            </a:r>
            <a:endParaRPr kumimoji="0" lang="fr-FR" sz="1600" b="0" i="0" u="none" strike="noStrike" cap="none" normalizeH="0" baseline="0" dirty="0" smtClean="0">
              <a:ln>
                <a:noFill/>
              </a:ln>
              <a:solidFill>
                <a:srgbClr val="00B050"/>
              </a:solidFill>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2843808" y="2060848"/>
            <a:ext cx="3168352" cy="28803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smtClean="0"/>
              <a:t>L’EUROPE AU XVIIIème SIECLE</a:t>
            </a:r>
            <a:endParaRPr lang="fr-FR" sz="2400" b="1" dirty="0"/>
          </a:p>
        </p:txBody>
      </p:sp>
      <p:sp>
        <p:nvSpPr>
          <p:cNvPr id="3" name="Rectangle 2"/>
          <p:cNvSpPr/>
          <p:nvPr/>
        </p:nvSpPr>
        <p:spPr>
          <a:xfrm>
            <a:off x="179512" y="116632"/>
            <a:ext cx="2736304" cy="2304256"/>
          </a:xfrm>
          <a:prstGeom prst="rect">
            <a:avLst/>
          </a:prstGeom>
          <a:gradFill flip="none" rotWithShape="1">
            <a:gsLst>
              <a:gs pos="0">
                <a:schemeClr val="bg2">
                  <a:lumMod val="75000"/>
                </a:schemeClr>
              </a:gs>
              <a:gs pos="100000">
                <a:srgbClr val="FFFFFF"/>
              </a:gs>
            </a:gsLst>
            <a:path path="circle">
              <a:fillToRect l="100000" t="100000"/>
            </a:path>
            <a:tileRect r="-100000" b="-100000"/>
          </a:gradFill>
          <a:ln>
            <a:gradFill flip="none" rotWithShape="1">
              <a:gsLst>
                <a:gs pos="13000">
                  <a:schemeClr val="bg2">
                    <a:lumMod val="75000"/>
                  </a:schemeClr>
                </a:gs>
                <a:gs pos="100000">
                  <a:srgbClr val="FFFFFF"/>
                </a:gs>
              </a:gsLst>
              <a:path path="shape">
                <a:fillToRect l="50000" t="50000" r="50000" b="50000"/>
              </a:path>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u="sng" dirty="0" smtClean="0">
                <a:solidFill>
                  <a:srgbClr val="FF6600"/>
                </a:solidFill>
              </a:rPr>
              <a:t>L’affirmation des Etats européens dans le monde</a:t>
            </a:r>
          </a:p>
          <a:p>
            <a:pPr marL="285750" indent="-285750" algn="ctr">
              <a:buFontTx/>
              <a:buChar char="•"/>
            </a:pPr>
            <a:r>
              <a:rPr lang="fr-FR" sz="1600" dirty="0" smtClean="0">
                <a:solidFill>
                  <a:srgbClr val="FF6600"/>
                </a:solidFill>
              </a:rPr>
              <a:t>Concurrence avec extensions des domaines coloniaux</a:t>
            </a:r>
          </a:p>
          <a:p>
            <a:pPr marL="285750" indent="-285750" algn="ctr">
              <a:buFontTx/>
              <a:buChar char="•"/>
            </a:pPr>
            <a:r>
              <a:rPr lang="fr-FR" sz="1600" dirty="0" smtClean="0">
                <a:solidFill>
                  <a:srgbClr val="FF6600"/>
                </a:solidFill>
              </a:rPr>
              <a:t>Guerres en Europe</a:t>
            </a:r>
            <a:endParaRPr lang="fr-FR" sz="1600" dirty="0">
              <a:solidFill>
                <a:srgbClr val="FF6600"/>
              </a:solidFill>
            </a:endParaRPr>
          </a:p>
        </p:txBody>
      </p:sp>
      <p:sp>
        <p:nvSpPr>
          <p:cNvPr id="6" name="Rectangle 5"/>
          <p:cNvSpPr/>
          <p:nvPr/>
        </p:nvSpPr>
        <p:spPr>
          <a:xfrm>
            <a:off x="6156176" y="188640"/>
            <a:ext cx="2736304" cy="2304256"/>
          </a:xfrm>
          <a:prstGeom prst="rect">
            <a:avLst/>
          </a:prstGeom>
          <a:gradFill flip="none" rotWithShape="1">
            <a:gsLst>
              <a:gs pos="0">
                <a:schemeClr val="bg2">
                  <a:lumMod val="75000"/>
                </a:schemeClr>
              </a:gs>
              <a:gs pos="100000">
                <a:srgbClr val="FFFFFF"/>
              </a:gs>
            </a:gsLst>
            <a:path path="circle">
              <a:fillToRect l="100000" t="100000"/>
            </a:path>
            <a:tileRect r="-100000" b="-100000"/>
          </a:gradFill>
          <a:ln>
            <a:gradFill flip="none" rotWithShape="1">
              <a:gsLst>
                <a:gs pos="13000">
                  <a:schemeClr val="bg2">
                    <a:lumMod val="75000"/>
                  </a:schemeClr>
                </a:gs>
                <a:gs pos="100000">
                  <a:srgbClr val="FFFFFF"/>
                </a:gs>
              </a:gsLst>
              <a:path path="shape">
                <a:fillToRect l="50000" t="50000" r="50000" b="50000"/>
              </a:path>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u="sng" dirty="0" smtClean="0">
                <a:solidFill>
                  <a:srgbClr val="FF6600"/>
                </a:solidFill>
              </a:rPr>
              <a:t>Les puissances </a:t>
            </a:r>
            <a:r>
              <a:rPr lang="fr-FR" b="1" u="sng" dirty="0" err="1" smtClean="0">
                <a:solidFill>
                  <a:srgbClr val="FF6600"/>
                </a:solidFill>
              </a:rPr>
              <a:t>euroépennes</a:t>
            </a:r>
            <a:endParaRPr lang="fr-FR" b="1" u="sng" dirty="0">
              <a:solidFill>
                <a:srgbClr val="FF6600"/>
              </a:solidFill>
            </a:endParaRPr>
          </a:p>
          <a:p>
            <a:pPr marL="285750" indent="-285750" algn="ctr">
              <a:buFontTx/>
              <a:buChar char="•"/>
            </a:pPr>
            <a:r>
              <a:rPr lang="fr-FR" dirty="0" smtClean="0">
                <a:solidFill>
                  <a:srgbClr val="FF6600"/>
                </a:solidFill>
              </a:rPr>
              <a:t>Les Provinces Unies</a:t>
            </a:r>
            <a:endParaRPr lang="fr-FR" dirty="0">
              <a:solidFill>
                <a:srgbClr val="FF6600"/>
              </a:solidFill>
            </a:endParaRPr>
          </a:p>
          <a:p>
            <a:pPr marL="285750" indent="-285750" algn="ctr">
              <a:buFontTx/>
              <a:buChar char="•"/>
            </a:pPr>
            <a:r>
              <a:rPr lang="fr-FR" dirty="0" smtClean="0">
                <a:solidFill>
                  <a:srgbClr val="FF6600"/>
                </a:solidFill>
              </a:rPr>
              <a:t>Le royaume de France</a:t>
            </a:r>
          </a:p>
          <a:p>
            <a:pPr marL="285750" indent="-285750" algn="ctr">
              <a:buFontTx/>
              <a:buChar char="•"/>
            </a:pPr>
            <a:r>
              <a:rPr lang="fr-FR" dirty="0" smtClean="0">
                <a:solidFill>
                  <a:srgbClr val="FF6600"/>
                </a:solidFill>
              </a:rPr>
              <a:t>La Grande Bretagne</a:t>
            </a:r>
            <a:endParaRPr lang="fr-FR" dirty="0">
              <a:solidFill>
                <a:srgbClr val="FF6600"/>
              </a:solidFill>
            </a:endParaRPr>
          </a:p>
        </p:txBody>
      </p:sp>
      <p:sp>
        <p:nvSpPr>
          <p:cNvPr id="7" name="Rectangle 6"/>
          <p:cNvSpPr/>
          <p:nvPr/>
        </p:nvSpPr>
        <p:spPr>
          <a:xfrm>
            <a:off x="6407696" y="4553744"/>
            <a:ext cx="2736304" cy="2304256"/>
          </a:xfrm>
          <a:prstGeom prst="rect">
            <a:avLst/>
          </a:prstGeom>
          <a:gradFill flip="none" rotWithShape="1">
            <a:gsLst>
              <a:gs pos="0">
                <a:schemeClr val="bg2">
                  <a:lumMod val="75000"/>
                </a:schemeClr>
              </a:gs>
              <a:gs pos="100000">
                <a:srgbClr val="FFFFFF"/>
              </a:gs>
            </a:gsLst>
            <a:path path="circle">
              <a:fillToRect l="100000" t="100000"/>
            </a:path>
            <a:tileRect r="-100000" b="-100000"/>
          </a:gradFill>
          <a:ln>
            <a:gradFill flip="none" rotWithShape="1">
              <a:gsLst>
                <a:gs pos="13000">
                  <a:schemeClr val="bg2">
                    <a:lumMod val="75000"/>
                  </a:schemeClr>
                </a:gs>
                <a:gs pos="100000">
                  <a:srgbClr val="FFFFFF"/>
                </a:gs>
              </a:gsLst>
              <a:path path="shape">
                <a:fillToRect l="50000" t="50000" r="50000" b="50000"/>
              </a:path>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u="sng" dirty="0" smtClean="0">
                <a:solidFill>
                  <a:srgbClr val="FF6600"/>
                </a:solidFill>
              </a:rPr>
              <a:t>Les colonies européennes</a:t>
            </a:r>
            <a:endParaRPr lang="fr-FR" b="1" u="sng" dirty="0">
              <a:solidFill>
                <a:srgbClr val="FF6600"/>
              </a:solidFill>
            </a:endParaRPr>
          </a:p>
          <a:p>
            <a:pPr marL="285750" indent="-285750" algn="ctr">
              <a:buFontTx/>
              <a:buChar char="•"/>
            </a:pPr>
            <a:r>
              <a:rPr lang="fr-FR" dirty="0" smtClean="0">
                <a:solidFill>
                  <a:srgbClr val="FF6600"/>
                </a:solidFill>
              </a:rPr>
              <a:t>Essor des ports atlantiques</a:t>
            </a:r>
            <a:endParaRPr lang="fr-FR" dirty="0">
              <a:solidFill>
                <a:srgbClr val="FF6600"/>
              </a:solidFill>
            </a:endParaRPr>
          </a:p>
          <a:p>
            <a:pPr marL="285750" indent="-285750" algn="ctr">
              <a:buFontTx/>
              <a:buChar char="•"/>
            </a:pPr>
            <a:r>
              <a:rPr lang="fr-FR" dirty="0" smtClean="0">
                <a:solidFill>
                  <a:srgbClr val="FF6600"/>
                </a:solidFill>
              </a:rPr>
              <a:t>Enrichissement des armateurs et des négociants</a:t>
            </a:r>
          </a:p>
          <a:p>
            <a:pPr marL="285750" indent="-285750" algn="ctr">
              <a:buFontTx/>
              <a:buChar char="•"/>
            </a:pPr>
            <a:r>
              <a:rPr lang="fr-FR" dirty="0" smtClean="0">
                <a:solidFill>
                  <a:srgbClr val="FF6600"/>
                </a:solidFill>
              </a:rPr>
              <a:t>Nouveaux produits issus des colonies</a:t>
            </a:r>
            <a:endParaRPr lang="fr-FR" dirty="0">
              <a:solidFill>
                <a:srgbClr val="FF6600"/>
              </a:solidFill>
            </a:endParaRPr>
          </a:p>
        </p:txBody>
      </p:sp>
      <p:sp>
        <p:nvSpPr>
          <p:cNvPr id="8" name="Rectangle 7"/>
          <p:cNvSpPr/>
          <p:nvPr/>
        </p:nvSpPr>
        <p:spPr>
          <a:xfrm>
            <a:off x="21392" y="4553744"/>
            <a:ext cx="2736304" cy="2304256"/>
          </a:xfrm>
          <a:prstGeom prst="rect">
            <a:avLst/>
          </a:prstGeom>
          <a:gradFill flip="none" rotWithShape="1">
            <a:gsLst>
              <a:gs pos="0">
                <a:schemeClr val="bg2">
                  <a:lumMod val="75000"/>
                </a:schemeClr>
              </a:gs>
              <a:gs pos="100000">
                <a:srgbClr val="FFFFFF"/>
              </a:gs>
            </a:gsLst>
            <a:path path="circle">
              <a:fillToRect l="100000" t="100000"/>
            </a:path>
            <a:tileRect r="-100000" b="-100000"/>
          </a:gradFill>
          <a:ln>
            <a:gradFill flip="none" rotWithShape="1">
              <a:gsLst>
                <a:gs pos="13000">
                  <a:schemeClr val="bg2">
                    <a:lumMod val="75000"/>
                  </a:schemeClr>
                </a:gs>
                <a:gs pos="100000">
                  <a:srgbClr val="FFFFFF"/>
                </a:gs>
              </a:gsLst>
              <a:path path="shape">
                <a:fillToRect l="50000" t="50000" r="50000" b="50000"/>
              </a:path>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u="sng" dirty="0" smtClean="0">
                <a:solidFill>
                  <a:srgbClr val="FF6600"/>
                </a:solidFill>
              </a:rPr>
              <a:t>Les intérêts économiques des Etats</a:t>
            </a:r>
            <a:endParaRPr lang="fr-FR" b="1" u="sng" dirty="0">
              <a:solidFill>
                <a:srgbClr val="FF6600"/>
              </a:solidFill>
            </a:endParaRPr>
          </a:p>
          <a:p>
            <a:pPr marL="285750" indent="-285750" algn="ctr">
              <a:buFontTx/>
              <a:buChar char="•"/>
            </a:pPr>
            <a:r>
              <a:rPr lang="fr-FR" dirty="0" smtClean="0">
                <a:solidFill>
                  <a:srgbClr val="FF6600"/>
                </a:solidFill>
              </a:rPr>
              <a:t>Création de compagnies de commerce maritime</a:t>
            </a:r>
          </a:p>
          <a:p>
            <a:pPr marL="285750" indent="-285750" algn="ctr">
              <a:buFontTx/>
              <a:buChar char="•"/>
            </a:pPr>
            <a:r>
              <a:rPr lang="fr-FR" dirty="0" smtClean="0">
                <a:solidFill>
                  <a:srgbClr val="FF6600"/>
                </a:solidFill>
              </a:rPr>
              <a:t>Empires coloniaux</a:t>
            </a:r>
            <a:endParaRPr lang="fr-FR" dirty="0">
              <a:solidFill>
                <a:srgbClr val="FF6600"/>
              </a:solidFill>
            </a:endParaRPr>
          </a:p>
        </p:txBody>
      </p:sp>
      <p:cxnSp>
        <p:nvCxnSpPr>
          <p:cNvPr id="9" name="Connecteur droit avec flèche 8"/>
          <p:cNvCxnSpPr/>
          <p:nvPr/>
        </p:nvCxnSpPr>
        <p:spPr>
          <a:xfrm flipV="1">
            <a:off x="5652120" y="2060848"/>
            <a:ext cx="792088" cy="5760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flipH="1" flipV="1">
            <a:off x="2411760" y="2060848"/>
            <a:ext cx="648072" cy="6480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a:off x="5724128" y="4293096"/>
            <a:ext cx="792088" cy="5040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Connecteur droit avec flèche 11"/>
          <p:cNvCxnSpPr/>
          <p:nvPr/>
        </p:nvCxnSpPr>
        <p:spPr>
          <a:xfrm flipH="1">
            <a:off x="2483768" y="4293096"/>
            <a:ext cx="576064" cy="5040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
          <p:cNvSpPr>
            <a:spLocks noChangeArrowheads="1"/>
          </p:cNvSpPr>
          <p:nvPr/>
        </p:nvSpPr>
        <p:spPr bwMode="auto">
          <a:xfrm>
            <a:off x="2987824" y="116632"/>
            <a:ext cx="3096344"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Après avoir écrit BILAN, reproduire le schéma suivant ce document</a:t>
            </a:r>
            <a:r>
              <a:rPr kumimoji="0" lang="fr-FR" sz="2000" b="1" i="1" u="sng" strike="noStrike" cap="none" normalizeH="0" dirty="0" smtClean="0">
                <a:ln>
                  <a:noFill/>
                </a:ln>
                <a:effectLst/>
                <a:latin typeface="Arial"/>
                <a:ea typeface="Calibri" pitchFamily="34" charset="0"/>
                <a:cs typeface="Arial"/>
              </a:rPr>
              <a:t> sur votre cahier</a:t>
            </a:r>
            <a:endParaRPr kumimoji="0" lang="fr-FR" sz="2000" b="0" i="1" u="none" strike="noStrike" cap="none" normalizeH="0" baseline="0" dirty="0" smtClean="0">
              <a:ln>
                <a:noFill/>
              </a:ln>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1484784"/>
            <a:ext cx="91440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sng" strike="noStrike" cap="none" normalizeH="0" baseline="0" dirty="0" smtClean="0">
                <a:ln>
                  <a:noFill/>
                </a:ln>
                <a:solidFill>
                  <a:srgbClr val="7030A0"/>
                </a:solidFill>
                <a:effectLst/>
                <a:latin typeface="Arial"/>
                <a:ea typeface="Calibri" pitchFamily="34" charset="0"/>
                <a:cs typeface="Arial"/>
              </a:rPr>
              <a:t>Quelle est la place de l’Europe dans le monde au XVIIIème siècle ?</a:t>
            </a:r>
            <a:endParaRPr kumimoji="0" lang="fr-FR" sz="2000" b="0" i="0" u="none" strike="noStrike" cap="none" normalizeH="0" baseline="0" dirty="0" smtClean="0">
              <a:ln>
                <a:noFill/>
              </a:ln>
              <a:solidFill>
                <a:schemeClr val="tx1"/>
              </a:solidFill>
              <a:effectLst/>
              <a:latin typeface="Arial"/>
              <a:cs typeface="Arial"/>
            </a:endParaRPr>
          </a:p>
        </p:txBody>
      </p:sp>
      <p:sp>
        <p:nvSpPr>
          <p:cNvPr id="3" name="Rectangle 1"/>
          <p:cNvSpPr>
            <a:spLocks noChangeArrowheads="1"/>
          </p:cNvSpPr>
          <p:nvPr/>
        </p:nvSpPr>
        <p:spPr bwMode="auto">
          <a:xfrm>
            <a:off x="395536" y="178768"/>
            <a:ext cx="230425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Ecrire la</a:t>
            </a:r>
            <a:r>
              <a:rPr kumimoji="0" lang="fr-FR" sz="2000" b="1" i="1" u="sng" strike="noStrike" cap="none" normalizeH="0" dirty="0" smtClean="0">
                <a:ln>
                  <a:noFill/>
                </a:ln>
                <a:effectLst/>
                <a:latin typeface="Arial"/>
                <a:ea typeface="Calibri" pitchFamily="34" charset="0"/>
                <a:cs typeface="Arial"/>
              </a:rPr>
              <a:t> question sur votre cahier</a:t>
            </a:r>
            <a:endParaRPr kumimoji="0" lang="fr-FR" sz="2000" b="0" i="1" u="none" strike="noStrike" cap="none" normalizeH="0" baseline="0" dirty="0" smtClean="0">
              <a:ln>
                <a:noFill/>
              </a:ln>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42129378"/>
              </p:ext>
            </p:extLst>
          </p:nvPr>
        </p:nvGraphicFramePr>
        <p:xfrm>
          <a:off x="323528" y="188640"/>
          <a:ext cx="8496944" cy="6120680"/>
        </p:xfrm>
        <a:graphic>
          <a:graphicData uri="http://schemas.openxmlformats.org/drawingml/2006/table">
            <a:tbl>
              <a:tblPr/>
              <a:tblGrid>
                <a:gridCol w="3493794"/>
                <a:gridCol w="5003150"/>
              </a:tblGrid>
              <a:tr h="5184576">
                <a:tc>
                  <a:txBody>
                    <a:bodyPr/>
                    <a:lstStyle/>
                    <a:p>
                      <a:pPr algn="ctr">
                        <a:lnSpc>
                          <a:spcPct val="150000"/>
                        </a:lnSpc>
                        <a:spcAft>
                          <a:spcPts val="600"/>
                        </a:spcAft>
                      </a:pPr>
                      <a:endParaRPr lang="fr-FR" sz="1600" dirty="0">
                        <a:solidFill>
                          <a:srgbClr val="0070C0"/>
                        </a:solidFill>
                        <a:latin typeface="Comic Sans MS"/>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endParaRPr lang="fr-FR" sz="1600">
                        <a:solidFill>
                          <a:srgbClr val="0070C0"/>
                        </a:solidFill>
                        <a:latin typeface="Comic Sans MS"/>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6104">
                <a:tc>
                  <a:txBody>
                    <a:bodyPr/>
                    <a:lstStyle/>
                    <a:p>
                      <a:pPr algn="ctr">
                        <a:lnSpc>
                          <a:spcPct val="150000"/>
                        </a:lnSpc>
                        <a:spcAft>
                          <a:spcPts val="600"/>
                        </a:spcAft>
                      </a:pPr>
                      <a:r>
                        <a:rPr lang="fr-FR" sz="1600" u="sng" dirty="0">
                          <a:latin typeface="Arial"/>
                          <a:ea typeface="Calibri"/>
                          <a:cs typeface="Arial"/>
                        </a:rPr>
                        <a:t>Portait de Joseph Vernet par </a:t>
                      </a:r>
                      <a:r>
                        <a:rPr lang="fr-FR" sz="1600" u="sng" dirty="0">
                          <a:solidFill>
                            <a:srgbClr val="0000FF"/>
                          </a:solidFill>
                          <a:latin typeface="Arial"/>
                          <a:ea typeface="Calibri"/>
                          <a:cs typeface="Arial"/>
                          <a:hlinkClick r:id="rId2" tooltip="Élisabeth Vigée Le Brun"/>
                        </a:rPr>
                        <a:t>Élisabeth </a:t>
                      </a:r>
                      <a:r>
                        <a:rPr lang="fr-FR" sz="1600" u="sng" dirty="0" err="1">
                          <a:solidFill>
                            <a:srgbClr val="0000FF"/>
                          </a:solidFill>
                          <a:latin typeface="Arial"/>
                          <a:ea typeface="Calibri"/>
                          <a:cs typeface="Arial"/>
                          <a:hlinkClick r:id="rId2" tooltip="Élisabeth Vigée Le Brun"/>
                        </a:rPr>
                        <a:t>Vigée</a:t>
                      </a:r>
                      <a:r>
                        <a:rPr lang="fr-FR" sz="1600" u="sng" dirty="0">
                          <a:solidFill>
                            <a:srgbClr val="0000FF"/>
                          </a:solidFill>
                          <a:latin typeface="Arial"/>
                          <a:ea typeface="Calibri"/>
                          <a:cs typeface="Arial"/>
                          <a:hlinkClick r:id="rId2" tooltip="Élisabeth Vigée Le Brun"/>
                        </a:rPr>
                        <a:t> Le Brun</a:t>
                      </a:r>
                      <a:endParaRPr lang="fr-FR" sz="1600" dirty="0">
                        <a:latin typeface="Arial"/>
                        <a:ea typeface="Calibri"/>
                        <a:cs typeface="Arial"/>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fr-FR" sz="1600" u="sng" dirty="0">
                          <a:latin typeface="Arial"/>
                          <a:ea typeface="Calibri"/>
                          <a:cs typeface="Arial"/>
                        </a:rPr>
                        <a:t>Le port de Marseille 1754</a:t>
                      </a:r>
                      <a:endParaRPr lang="fr-FR" sz="1600" dirty="0">
                        <a:latin typeface="Arial"/>
                        <a:ea typeface="Calibri"/>
                        <a:cs typeface="Arial"/>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122" name="Image 27"/>
          <p:cNvPicPr>
            <a:picLocks noChangeAspect="1" noChangeArrowheads="1"/>
          </p:cNvPicPr>
          <p:nvPr/>
        </p:nvPicPr>
        <p:blipFill>
          <a:blip r:embed="rId3" cstate="print"/>
          <a:srcRect/>
          <a:stretch>
            <a:fillRect/>
          </a:stretch>
        </p:blipFill>
        <p:spPr bwMode="auto">
          <a:xfrm>
            <a:off x="467544" y="476672"/>
            <a:ext cx="3240360" cy="4536504"/>
          </a:xfrm>
          <a:prstGeom prst="rect">
            <a:avLst/>
          </a:prstGeom>
          <a:noFill/>
        </p:spPr>
      </p:pic>
      <p:pic>
        <p:nvPicPr>
          <p:cNvPr id="5121" name="Image 30"/>
          <p:cNvPicPr>
            <a:picLocks noChangeAspect="1" noChangeArrowheads="1"/>
          </p:cNvPicPr>
          <p:nvPr/>
        </p:nvPicPr>
        <p:blipFill>
          <a:blip r:embed="rId4" cstate="print"/>
          <a:srcRect/>
          <a:stretch>
            <a:fillRect/>
          </a:stretch>
        </p:blipFill>
        <p:spPr bwMode="auto">
          <a:xfrm>
            <a:off x="4067944" y="476672"/>
            <a:ext cx="4680520" cy="4536504"/>
          </a:xfrm>
          <a:prstGeom prst="rect">
            <a:avLst/>
          </a:prstGeom>
          <a:noFill/>
        </p:spPr>
      </p:pic>
      <p:sp>
        <p:nvSpPr>
          <p:cNvPr id="5" name="Rectangle 1"/>
          <p:cNvSpPr>
            <a:spLocks noChangeArrowheads="1"/>
          </p:cNvSpPr>
          <p:nvPr/>
        </p:nvSpPr>
        <p:spPr bwMode="auto">
          <a:xfrm>
            <a:off x="2267744" y="6227440"/>
            <a:ext cx="5400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1" u="sng" strike="noStrike" cap="none" normalizeH="0" baseline="0" dirty="0" smtClean="0">
                <a:ln>
                  <a:noFill/>
                </a:ln>
                <a:effectLst/>
                <a:latin typeface="Arial"/>
                <a:ea typeface="Calibri" pitchFamily="34" charset="0"/>
                <a:cs typeface="Arial"/>
              </a:rPr>
              <a:t>Ecrire « Etude d’un tableau de Joseph Vernet » </a:t>
            </a:r>
            <a:r>
              <a:rPr kumimoji="0" lang="fr-FR" sz="2000" b="1" i="1" u="sng" strike="noStrike" cap="none" normalizeH="0" dirty="0" smtClean="0">
                <a:ln>
                  <a:noFill/>
                </a:ln>
                <a:effectLst/>
                <a:latin typeface="Arial"/>
                <a:ea typeface="Calibri" pitchFamily="34" charset="0"/>
                <a:cs typeface="Arial"/>
              </a:rPr>
              <a:t>sur votre cahier</a:t>
            </a:r>
            <a:endParaRPr kumimoji="0" lang="fr-FR" sz="2000" b="0" i="1" u="none" strike="noStrike" cap="none" normalizeH="0" baseline="0" dirty="0" smtClean="0">
              <a:ln>
                <a:noFill/>
              </a:ln>
              <a:effectLst/>
              <a:latin typeface="Arial"/>
              <a:cs typeface="Arial"/>
            </a:endParaRPr>
          </a:p>
        </p:txBody>
      </p:sp>
    </p:spTree>
    <p:extLst>
      <p:ext uri="{BB962C8B-B14F-4D97-AF65-F5344CB8AC3E}">
        <p14:creationId xmlns:p14="http://schemas.microsoft.com/office/powerpoint/2010/main" val="3792256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1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179512" y="476672"/>
            <a:ext cx="8640960"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fr-FR" sz="2000" i="1" u="sng" dirty="0" smtClean="0">
                <a:latin typeface="Arial"/>
                <a:ea typeface="Calibri" pitchFamily="34" charset="0"/>
                <a:cs typeface="Arial"/>
              </a:rPr>
              <a:t>Dans un moteur de recherche, taper « musée de la marine Joseph Vernet ».</a:t>
            </a:r>
          </a:p>
          <a:p>
            <a:pPr marL="0" marR="0" lvl="0" indent="0" algn="just" defTabSz="914400" rtl="0" eaLnBrk="1" fontAlgn="base" latinLnBrk="0" hangingPunct="1">
              <a:lnSpc>
                <a:spcPct val="100000"/>
              </a:lnSpc>
              <a:spcBef>
                <a:spcPct val="0"/>
              </a:spcBef>
              <a:spcAft>
                <a:spcPct val="0"/>
              </a:spcAft>
              <a:buClrTx/>
              <a:buSzTx/>
              <a:buFontTx/>
              <a:buNone/>
              <a:tabLst/>
            </a:pPr>
            <a:endParaRPr lang="fr-FR" sz="2000" i="1" u="sng" dirty="0">
              <a:latin typeface="Arial"/>
              <a:ea typeface="Calibri" pitchFamily="34"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fr-FR" sz="2000" i="1" u="sng" dirty="0" smtClean="0">
              <a:latin typeface="Arial"/>
              <a:ea typeface="Calibri" pitchFamily="34"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fr-FR" sz="2000" i="1" u="sng" dirty="0">
              <a:latin typeface="Arial"/>
              <a:ea typeface="Calibri" pitchFamily="34"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fr-FR" sz="2000" i="1" u="sng" dirty="0" smtClean="0">
              <a:latin typeface="Arial"/>
              <a:ea typeface="Calibri" pitchFamily="34"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2000" b="0" i="1" u="sng" strike="noStrike" cap="none" normalizeH="0" baseline="0" dirty="0">
              <a:ln>
                <a:noFill/>
              </a:ln>
              <a:effectLst/>
              <a:latin typeface="Arial"/>
              <a:ea typeface="Calibri" pitchFamily="34"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r>
              <a:rPr lang="fr-FR" sz="2000" i="1" u="sng" dirty="0" smtClean="0">
                <a:latin typeface="Arial"/>
                <a:ea typeface="Calibri" pitchFamily="34" charset="0"/>
                <a:cs typeface="Arial"/>
              </a:rPr>
              <a:t>Cliquer dans l’onglet : « un peintre, une époque », puis biographie : quel personnage commande des tableaux à J. Vernet ? Dans quels ports se rend le peintre? Pourquoi ces commandes?</a:t>
            </a:r>
          </a:p>
          <a:p>
            <a:pPr marL="0" marR="0" lvl="0" indent="0" algn="just" defTabSz="914400" rtl="0" eaLnBrk="1" fontAlgn="base" latinLnBrk="0" hangingPunct="1">
              <a:lnSpc>
                <a:spcPct val="100000"/>
              </a:lnSpc>
              <a:spcBef>
                <a:spcPct val="0"/>
              </a:spcBef>
              <a:spcAft>
                <a:spcPct val="0"/>
              </a:spcAft>
              <a:buClrTx/>
              <a:buSzTx/>
              <a:buFontTx/>
              <a:buNone/>
              <a:tabLst/>
            </a:pPr>
            <a:endParaRPr lang="fr-FR" sz="2000" dirty="0" smtClean="0">
              <a:solidFill>
                <a:srgbClr val="0070C0"/>
              </a:solidFill>
              <a:latin typeface="Arial"/>
              <a:ea typeface="Calibri" pitchFamily="34"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0070C0"/>
              </a:solidFill>
              <a:effectLst/>
              <a:latin typeface="Arial"/>
              <a:ea typeface="Calibri" pitchFamily="34"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fr-FR" sz="2000" dirty="0" smtClean="0">
              <a:solidFill>
                <a:srgbClr val="0070C0"/>
              </a:solidFill>
              <a:latin typeface="Arial"/>
              <a:ea typeface="Calibri" pitchFamily="34" charset="0"/>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179512" y="1196752"/>
            <a:ext cx="864096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fr-FR" sz="2000" i="1" u="sng" dirty="0" smtClean="0">
                <a:latin typeface="Arial"/>
                <a:ea typeface="Calibri" pitchFamily="34" charset="0"/>
                <a:cs typeface="Arial"/>
              </a:rPr>
              <a:t>A partir des réponses aux questions, expliquer en 5-6 lignes : ce qu’est la peinture marine, qui la commande et pourquoi. Vous citerez aussi un peintre emblématique.</a:t>
            </a:r>
          </a:p>
          <a:p>
            <a:pPr marL="0" marR="0" lvl="0" indent="0" algn="just" defTabSz="914400" rtl="0" eaLnBrk="1" fontAlgn="base" latinLnBrk="0" hangingPunct="1">
              <a:lnSpc>
                <a:spcPct val="100000"/>
              </a:lnSpc>
              <a:spcBef>
                <a:spcPct val="0"/>
              </a:spcBef>
              <a:spcAft>
                <a:spcPct val="0"/>
              </a:spcAft>
              <a:buClrTx/>
              <a:buSzTx/>
              <a:buFontTx/>
              <a:buNone/>
              <a:tabLst/>
            </a:pPr>
            <a:endParaRPr lang="fr-FR" sz="2000" dirty="0" smtClean="0">
              <a:solidFill>
                <a:srgbClr val="0070C0"/>
              </a:solidFill>
              <a:latin typeface="Arial"/>
              <a:ea typeface="Calibri" pitchFamily="34"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0070C0"/>
              </a:solidFill>
              <a:effectLst/>
              <a:latin typeface="Arial"/>
              <a:ea typeface="Calibri" pitchFamily="34"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fr-FR" sz="2000" dirty="0" smtClean="0">
              <a:solidFill>
                <a:srgbClr val="0070C0"/>
              </a:solidFill>
              <a:latin typeface="Arial"/>
              <a:ea typeface="Calibri" pitchFamily="34" charset="0"/>
              <a:cs typeface="Arial"/>
            </a:endParaRPr>
          </a:p>
        </p:txBody>
      </p:sp>
    </p:spTree>
    <p:extLst>
      <p:ext uri="{BB962C8B-B14F-4D97-AF65-F5344CB8AC3E}">
        <p14:creationId xmlns:p14="http://schemas.microsoft.com/office/powerpoint/2010/main" val="35567826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179512" y="1484784"/>
            <a:ext cx="864096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fr-FR" sz="2000" i="1" u="sng" dirty="0" smtClean="0">
                <a:latin typeface="Arial"/>
                <a:ea typeface="Calibri" pitchFamily="34" charset="0"/>
                <a:cs typeface="Arial"/>
              </a:rPr>
              <a:t>Sous votre réponse, recopier celle-ci.</a:t>
            </a:r>
          </a:p>
          <a:p>
            <a:pPr marL="0" marR="0" lvl="0" indent="0" algn="just" defTabSz="914400" rtl="0" eaLnBrk="1" fontAlgn="base" latinLnBrk="0" hangingPunct="1">
              <a:lnSpc>
                <a:spcPct val="100000"/>
              </a:lnSpc>
              <a:spcBef>
                <a:spcPct val="0"/>
              </a:spcBef>
              <a:spcAft>
                <a:spcPct val="0"/>
              </a:spcAft>
              <a:buClrTx/>
              <a:buSzTx/>
              <a:buFontTx/>
              <a:buNone/>
              <a:tabLst/>
            </a:pPr>
            <a:endParaRPr lang="fr-FR" sz="2000" dirty="0" smtClean="0">
              <a:solidFill>
                <a:srgbClr val="0070C0"/>
              </a:solidFill>
              <a:latin typeface="Arial"/>
              <a:ea typeface="Calibri" pitchFamily="34"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0070C0"/>
              </a:solidFill>
              <a:effectLst/>
              <a:latin typeface="Arial"/>
              <a:ea typeface="Calibri" pitchFamily="34"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fr-FR" sz="2000" dirty="0" smtClean="0">
              <a:solidFill>
                <a:srgbClr val="0070C0"/>
              </a:solidFill>
              <a:latin typeface="Arial"/>
              <a:ea typeface="Calibri" pitchFamily="34"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70C0"/>
                </a:solidFill>
                <a:effectLst/>
                <a:latin typeface="Arial"/>
                <a:ea typeface="Calibri" pitchFamily="34" charset="0"/>
                <a:cs typeface="Arial"/>
              </a:rPr>
              <a:t>La marine est une peinture figurative (c'est-à-dire qui représente des choses réelles) dont le sujet est la mer. Les tableaux sont commandés officiellement par les rois car ils symbolisent leur domination des mers et des terres lointaines.</a:t>
            </a:r>
            <a:endParaRPr kumimoji="0" lang="fr-FR" sz="2000" b="0" i="0" u="none" strike="noStrike" cap="none" normalizeH="0" baseline="0" dirty="0" smtClean="0">
              <a:ln>
                <a:noFill/>
              </a:ln>
              <a:solidFill>
                <a:schemeClr val="tx1"/>
              </a:solidFill>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70C0"/>
                </a:solidFill>
                <a:effectLst/>
                <a:latin typeface="Arial"/>
                <a:ea typeface="Calibri" pitchFamily="34" charset="0"/>
                <a:cs typeface="Arial"/>
              </a:rPr>
              <a:t>Au XVIII° siècle, en France, le peintre Joseph Vernet réalise une série de tableau intitulée Ports de France, commandés par Louis XV.</a:t>
            </a:r>
            <a:endParaRPr kumimoji="0" lang="fr-FR" sz="2000" b="0" i="0" u="none" strike="noStrike" cap="none" normalizeH="0" baseline="0" dirty="0" smtClean="0">
              <a:ln>
                <a:noFill/>
              </a:ln>
              <a:solidFill>
                <a:schemeClr val="tx1"/>
              </a:solidFill>
              <a:effectLst/>
              <a:latin typeface="Arial"/>
              <a:cs typeface="Arial"/>
            </a:endParaRPr>
          </a:p>
        </p:txBody>
      </p:sp>
    </p:spTree>
    <p:extLst>
      <p:ext uri="{BB962C8B-B14F-4D97-AF65-F5344CB8AC3E}">
        <p14:creationId xmlns:p14="http://schemas.microsoft.com/office/powerpoint/2010/main" val="39028652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179512" y="1700812"/>
            <a:ext cx="864096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fr-FR" sz="2000" i="1" u="sng" dirty="0" smtClean="0">
                <a:latin typeface="Arial"/>
                <a:ea typeface="Calibri" pitchFamily="34" charset="0"/>
                <a:cs typeface="Arial"/>
              </a:rPr>
              <a:t>A partir des diapositives suivantes, vous allez étudier :</a:t>
            </a:r>
          </a:p>
          <a:p>
            <a:pPr marL="342900" marR="0" lvl="0" indent="-342900" algn="just" defTabSz="914400" rtl="0" eaLnBrk="1" fontAlgn="base" latinLnBrk="0" hangingPunct="1">
              <a:lnSpc>
                <a:spcPct val="100000"/>
              </a:lnSpc>
              <a:spcBef>
                <a:spcPct val="0"/>
              </a:spcBef>
              <a:spcAft>
                <a:spcPct val="0"/>
              </a:spcAft>
              <a:buClrTx/>
              <a:buSzTx/>
              <a:buFontTx/>
              <a:buChar char="-"/>
              <a:tabLst/>
            </a:pPr>
            <a:r>
              <a:rPr kumimoji="0" lang="fr-FR" sz="2000" b="0" i="1" u="sng" strike="noStrike" cap="none" normalizeH="0" dirty="0" smtClean="0">
                <a:ln>
                  <a:noFill/>
                </a:ln>
                <a:solidFill>
                  <a:schemeClr val="tx1"/>
                </a:solidFill>
                <a:effectLst/>
                <a:latin typeface="Arial"/>
                <a:ea typeface="Calibri" pitchFamily="34" charset="0"/>
                <a:cs typeface="Arial"/>
              </a:rPr>
              <a:t>Une œuvre d’art</a:t>
            </a:r>
          </a:p>
          <a:p>
            <a:pPr marL="342900" marR="0" lvl="0" indent="-342900" algn="just" defTabSz="914400" rtl="0" eaLnBrk="1" fontAlgn="base" latinLnBrk="0" hangingPunct="1">
              <a:lnSpc>
                <a:spcPct val="100000"/>
              </a:lnSpc>
              <a:spcBef>
                <a:spcPct val="0"/>
              </a:spcBef>
              <a:spcAft>
                <a:spcPct val="0"/>
              </a:spcAft>
              <a:buClrTx/>
              <a:buSzTx/>
              <a:buFontTx/>
              <a:buChar char="-"/>
              <a:tabLst/>
            </a:pPr>
            <a:r>
              <a:rPr lang="fr-FR" sz="2000" i="1" u="sng" baseline="0" dirty="0" smtClean="0">
                <a:latin typeface="Arial"/>
                <a:ea typeface="Calibri" pitchFamily="34" charset="0"/>
                <a:cs typeface="Arial"/>
              </a:rPr>
              <a:t>Une ville de France au XVIII° siècle</a:t>
            </a:r>
          </a:p>
          <a:p>
            <a:pPr marL="342900" marR="0" lvl="0" indent="-342900" algn="just" defTabSz="914400" rtl="0" eaLnBrk="1" fontAlgn="base" latinLnBrk="0" hangingPunct="1">
              <a:lnSpc>
                <a:spcPct val="100000"/>
              </a:lnSpc>
              <a:spcBef>
                <a:spcPct val="0"/>
              </a:spcBef>
              <a:spcAft>
                <a:spcPct val="0"/>
              </a:spcAft>
              <a:buClrTx/>
              <a:buSzTx/>
              <a:buFontTx/>
              <a:buChar char="-"/>
              <a:tabLst/>
            </a:pPr>
            <a:endParaRPr lang="fr-FR" sz="2000" i="1" u="sng" dirty="0">
              <a:latin typeface="Arial"/>
              <a:ea typeface="Calibri" pitchFamily="34" charset="0"/>
              <a:cs typeface="Arial"/>
            </a:endParaRPr>
          </a:p>
          <a:p>
            <a:pPr marL="342900" marR="0" lvl="0" indent="-342900" algn="just" defTabSz="914400" rtl="0" eaLnBrk="1" fontAlgn="base" latinLnBrk="0" hangingPunct="1">
              <a:lnSpc>
                <a:spcPct val="100000"/>
              </a:lnSpc>
              <a:spcBef>
                <a:spcPct val="0"/>
              </a:spcBef>
              <a:spcAft>
                <a:spcPct val="0"/>
              </a:spcAft>
              <a:buClrTx/>
              <a:buSzTx/>
              <a:buFontTx/>
              <a:buChar char="-"/>
              <a:tabLst/>
            </a:pPr>
            <a:endParaRPr lang="fr-FR" sz="2000" i="1" u="sng" baseline="0" dirty="0" smtClean="0">
              <a:latin typeface="Arial"/>
              <a:ea typeface="Calibri" pitchFamily="34" charset="0"/>
              <a:cs typeface="Arial"/>
            </a:endParaRPr>
          </a:p>
          <a:p>
            <a:pPr marR="0" lvl="0" algn="just" defTabSz="914400" rtl="0" eaLnBrk="1" fontAlgn="base" latinLnBrk="0" hangingPunct="1">
              <a:lnSpc>
                <a:spcPct val="100000"/>
              </a:lnSpc>
              <a:spcBef>
                <a:spcPct val="0"/>
              </a:spcBef>
              <a:spcAft>
                <a:spcPct val="0"/>
              </a:spcAft>
              <a:buClrTx/>
              <a:buSzTx/>
              <a:tabLst/>
            </a:pPr>
            <a:r>
              <a:rPr lang="fr-FR" sz="2000" i="1" u="sng" baseline="0" dirty="0" smtClean="0">
                <a:latin typeface="Arial"/>
                <a:ea typeface="Calibri" pitchFamily="34" charset="0"/>
                <a:cs typeface="Arial"/>
              </a:rPr>
              <a:t>Donc, visionnez les diapos et laissez-vous guider!</a:t>
            </a:r>
            <a:endParaRPr kumimoji="0" lang="fr-FR" sz="2000" b="0" i="0" u="none" strike="noStrike" cap="none" normalizeH="0" baseline="0" dirty="0" smtClean="0">
              <a:ln>
                <a:noFill/>
              </a:ln>
              <a:solidFill>
                <a:schemeClr val="tx1"/>
              </a:solidFill>
              <a:effectLst/>
              <a:latin typeface="Arial"/>
              <a:cs typeface="Arial"/>
            </a:endParaRPr>
          </a:p>
        </p:txBody>
      </p:sp>
    </p:spTree>
    <p:extLst>
      <p:ext uri="{BB962C8B-B14F-4D97-AF65-F5344CB8AC3E}">
        <p14:creationId xmlns:p14="http://schemas.microsoft.com/office/powerpoint/2010/main" val="172144474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position">
  <a:themeElements>
    <a:clrScheme name="Exposition">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Exposition">
      <a:majorFont>
        <a:latin typeface="Calibri"/>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Exposition">
      <a:fillStyleLst>
        <a:solidFill>
          <a:schemeClr val="phClr"/>
        </a:solidFill>
        <a:gradFill rotWithShape="1">
          <a:gsLst>
            <a:gs pos="0">
              <a:schemeClr val="phClr">
                <a:tint val="100000"/>
                <a:satMod val="130000"/>
              </a:schemeClr>
            </a:gs>
            <a:gs pos="100000">
              <a:schemeClr val="phClr">
                <a:tint val="50000"/>
                <a:satMod val="150000"/>
              </a:schemeClr>
            </a:gs>
          </a:gsLst>
          <a:lin ang="16200000" scaled="1"/>
        </a:gradFill>
        <a:gradFill rotWithShape="1">
          <a:gsLst>
            <a:gs pos="0">
              <a:schemeClr val="phClr">
                <a:shade val="93000"/>
                <a:satMod val="130000"/>
              </a:schemeClr>
            </a:gs>
            <a:gs pos="60000">
              <a:schemeClr val="phClr">
                <a:tint val="80000"/>
                <a:shade val="93000"/>
                <a:satMod val="130000"/>
              </a:schemeClr>
            </a:gs>
            <a:gs pos="100000">
              <a:schemeClr val="phClr">
                <a:tint val="50000"/>
                <a:shade val="94000"/>
                <a:alpha val="100000"/>
                <a:satMod val="135000"/>
              </a:schemeClr>
            </a:gs>
          </a:gsLst>
          <a:lin ang="16200000" scaled="0"/>
        </a:gra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34925" cap="flat" cmpd="sng" algn="ctr">
          <a:gradFill>
            <a:gsLst>
              <a:gs pos="0">
                <a:schemeClr val="accent1">
                  <a:lumMod val="40000"/>
                  <a:lumOff val="60000"/>
                </a:schemeClr>
              </a:gs>
              <a:gs pos="50000">
                <a:schemeClr val="accent1"/>
              </a:gs>
              <a:gs pos="100000">
                <a:schemeClr val="accent1">
                  <a:lumMod val="50000"/>
                </a:schemeClr>
              </a:gs>
            </a:gsLst>
            <a:lin ang="18600000" scaled="0"/>
          </a:gradFill>
          <a:prstDash val="solid"/>
        </a:ln>
      </a:lnStyleLst>
      <a:effectStyleLst>
        <a:effectStyle>
          <a:effectLst/>
        </a:effectStyle>
        <a:effectStyle>
          <a:effectLst>
            <a:innerShdw blurRad="50800" dist="25400" dir="13500000">
              <a:srgbClr val="C0C0C0">
                <a:alpha val="75000"/>
              </a:srgbClr>
            </a:innerShdw>
            <a:outerShdw blurRad="63500" dist="38100" dir="5400000" sx="105000" sy="105000" algn="br" rotWithShape="0">
              <a:srgbClr val="000000">
                <a:alpha val="30000"/>
              </a:srgbClr>
            </a:outerShdw>
          </a:effectLst>
        </a:effectStyle>
        <a:effectStyle>
          <a:effectLst>
            <a:innerShdw blurRad="50800" dist="25400" dir="16200000">
              <a:srgbClr val="C0C0C0">
                <a:alpha val="75000"/>
              </a:srgbClr>
            </a:innerShdw>
            <a:reflection blurRad="63500" stA="40000" endPos="50000" dist="127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Exposition.thmx</Template>
  <TotalTime>176</TotalTime>
  <Words>890</Words>
  <Application>Microsoft Macintosh PowerPoint</Application>
  <PresentationFormat>Présentation à l'écran (4:3)</PresentationFormat>
  <Paragraphs>264</Paragraphs>
  <Slides>37</Slides>
  <Notes>0</Notes>
  <HiddenSlides>0</HiddenSlides>
  <MMClips>0</MMClips>
  <ScaleCrop>false</ScaleCrop>
  <HeadingPairs>
    <vt:vector size="4" baseType="variant">
      <vt:variant>
        <vt:lpstr>Thème</vt:lpstr>
      </vt:variant>
      <vt:variant>
        <vt:i4>1</vt:i4>
      </vt:variant>
      <vt:variant>
        <vt:lpstr>Titres des diapositives</vt:lpstr>
      </vt:variant>
      <vt:variant>
        <vt:i4>37</vt:i4>
      </vt:variant>
    </vt:vector>
  </HeadingPairs>
  <TitlesOfParts>
    <vt:vector size="38" baseType="lpstr">
      <vt:lpstr>Exposition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Véro Julien</dc:creator>
  <cp:lastModifiedBy>Véronique JULIEN</cp:lastModifiedBy>
  <cp:revision>22</cp:revision>
  <dcterms:created xsi:type="dcterms:W3CDTF">2011-09-05T13:50:20Z</dcterms:created>
  <dcterms:modified xsi:type="dcterms:W3CDTF">2015-01-22T09:07:36Z</dcterms:modified>
</cp:coreProperties>
</file>