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87" autoAdjust="0"/>
  </p:normalViewPr>
  <p:slideViewPr>
    <p:cSldViewPr>
      <p:cViewPr varScale="1">
        <p:scale>
          <a:sx n="59" d="100"/>
          <a:sy n="59" d="100"/>
        </p:scale>
        <p:origin x="-9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073EB1-7260-4976-A995-48E74F34A419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ED3AA2-B14D-4EA8-AF3D-D404D2DB854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issol.fr/gissol/gissol.php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acklins.orleans.inra.fr/geosol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d1878-2.sivit.org/" TargetMode="External"/><Relationship Id="rId5" Type="http://schemas.openxmlformats.org/officeDocument/2006/relationships/hyperlink" Target="http://eusoils.jrc.ec.europa.eu/ESDB_Archive/ESDBv3/GoogleEarth/index.cfm" TargetMode="External"/><Relationship Id="rId4" Type="http://schemas.openxmlformats.org/officeDocument/2006/relationships/hyperlink" Target="http://erosion.orleans.inra.fr/rapport2002/Cartes/carte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Book Antiqua" pitchFamily="18" charset="0"/>
              </a:rPr>
              <a:t>Erosion des sols, impact de l'Homme au niveau des vignobles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458200" cy="651520"/>
          </a:xfrm>
        </p:spPr>
        <p:txBody>
          <a:bodyPr/>
          <a:lstStyle/>
          <a:p>
            <a:r>
              <a:rPr lang="fr-FR" b="1" dirty="0" smtClean="0">
                <a:latin typeface="Book Antiqua" pitchFamily="18" charset="0"/>
              </a:rPr>
              <a:t>FORMATERRE 2011</a:t>
            </a:r>
            <a:endParaRPr lang="fr-FR" b="1" dirty="0">
              <a:latin typeface="Book Antiqua" pitchFamily="18" charset="0"/>
            </a:endParaRPr>
          </a:p>
        </p:txBody>
      </p:sp>
      <p:sp>
        <p:nvSpPr>
          <p:cNvPr id="4" name="AutoShape 2" descr="data:image/jpeg;base64,/9j/4AAQSkZJRgABAQAAAQABAAD/2wBDAAMCAgMCAgMDAwMEAwMEBQgFBQQEBQoHBwYIDAoMDAsKCwsNDhIQDQ4RDgsLEBYQERMUFRUVDA8XGBYUGBIUFRT/2wBDAQMEBAUEBQkFBQkUDQsNFBQUFBQUFBQUFBQUFBQUFBQUFBQUFBQUFBQUFBQUFBQUFBQUFBQUFBQUFBQUFBQUFBT/wAARCACO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GEA4zQcAdM0hHTNcj8UPGDeB/AGt63Giyz2dq8kat0aTGFH/fWKuEJVakacftGFatGhTlVqfDE6Z7uKEqruqM3QE9anDBvcetflZr3irV/FerPqWqahcXl7I24ySSdP9z+7X1r+xz8T9W8TW2q+HdYupLxtPjiltZpW3OIzkFWb/vnb7Zr6/MeGK2XYX6z7TmtufnWT8a0c1x31P2fLf4dRn7UH7QWs+CdbTwz4anFndiFZbq+wrMu7pGu77p2/Nu968i+HH7UPjDwrr1s2r6nPrWkSOqXEFwAzBf7yt97dXoP7WvwY1nVPFK+LNDsZtRgmgWO9htV3So6/Krbe67dv/fNeLfDr4KeKPiD4gtrKPSry0sfMX7TfTwNHHCv8XzN95v9mv5+x1XMo5jKMFK32T+yMnw+QSyJTqqN+X3ub4ub8/Q9D/4KV/D+O68B6D8S9ImltNTsp47G5ntWZfNtpNzRs3+6/wD6Mr4T8OftA/EzwkytpPjzxBaov3Yv7RlaL/vlm2198f8ABS7x5pvhr4M6H4GglVtR1W6ik8jd80dtApyzf8C2L/31X5kV+nQ21PwaW/un1n8Pv+ClXxV8KzRp4gXTvGFoPv8A2q3W2n2/7Eke1f8AvpWr68+D/wDwUJ+GXxPlgsdWuZPBWry/L5Wrsotmb/Zn+7/31tr8kKKsg/oMhnjuYVmikWSJ13K6tuVhU9fjD+z5+2L46+AVzBa2t62ueGN37zRL+T90q/8ATJvvRt/u/L/s1+pnwP8A2gPCPx/8MjVfDd6ftEe0XmmTnZc2rejr/d9G+61SB6lRRRQAUUUUAFFFFABRRRQAUUUUAFFFFABRRRQAhHFIzADJozXNfEO6ubPwRrk1kzLdR2crRsn3lO081yYmt7CjKr/KBha58b/CXh/UGsri/aWeNtsn2eNpFRvQsBWpeR6L8VfBd5axXK3ul38LwO0Rwy7h/wCOstfF4r2/9l6e6Osa1bqWNh5KyP8A3Vk3fL/47ur8pyDjXGY3NI4epGPLL4bbxOSXLVXs5fDI8P8AEf7I/j/RtXkt9OsYtast37q8iuI4yy/7Ssy4/CvpP9nP4GyfCPR72fUp47jXNR2GcRfdhVc7Y1bv15PrXs0YC8cL7A0/b1wMGv6DxnEGNx2H+rVX7v5nymWcJZbleK+t0buXS/Qk2jHQUgRR0AH4UtLXzh9sc14h+HnhbxfJ52veGtI1uTbs36jYRTtt/u/OteYeLf2Kfgx4zgYXPgax06Vh/rdI3WZX/gMe1f8Ax2vdKKYH51/Fn/gltNbQTXvw68StdOo3rpGt7VZv92dfl/76T/gVfEfj74b+Jvhdr0ui+KtFutE1Bf8AlldL95f7yt91l/2lr98K4v4n/Cbwr8YvDcmieLNKi1KyfmN3+WWFv70b/eVqAPwgrqPhr8SvEXwm8X2fiTwxqElhqVs/3l+5Iv8AFHKv8St/dr1b9qn9kfX/ANnDWftUTvrPg67k22Wrbfmib/nlP/db/wAdb/x1fAasD9rP2Zv2k9E/aP8AA6apZ7LHXLTbFqekltzW8v8AeX+9G38LV7PX4V/A34y638CPiHp/inRZGdoW8q7st21LuBvvRN/n5W2tX7WfDzx1pXxM8F6T4o0W48/S9TgWeFgfmXsyt6MrBlb/AHagDqKKKKACiiigAooooAKKKKACiiigAooooAiLhRk8D1PaufTxr4dvdTfSE1zTJ9TAw1kLmMy/98bt1fP37d/xO1jwL8MrGy0W4ksrjWLoW0txE211hCszKrfwlsKP93dX5uwzvayLLG7RzK25Zlfayt/er1KGA9vTvJn6xwvwFPiHAvGzrezi/h0ufrBrP7NmiapqLXVlf3GnRStua3jVWRf9z+7XoHgjwJpngPS/sWmIxDHdJNK26SRvVjXmP7HXxE1H4l/BPTb/AFiU3Gp2k0llNcN96XYflZvcqVr3BDjaDXyVHIcvy/ESrUKKjLufmeOwMstxVTCVPipy5SXFLRRXsnGFfPnx5/bU+H3wHvG0m+nuNc8RBdz6Xpaqzwj/AKaO3yp/u/e/2a739oH4lN8I/gx4t8WR7Rc6fZt9m3fd85mEcX/j7LX5TfstfBW4/ag+NUtprl9dPp6rJqusXiv+/nXf93d/eZn+9/vUAfT7f8FZLEM3l/DS4df4d2tKv/tCvu/RNT/tfRrG/MflG7t45/L3btu5d239a8bsv2J/glZ2qQr8P7GQIu3dNNO7H/gTPXtdpaQ2FpDbW6LHBEqxxovRVWgCdSCK5bxD8SPDvhS9+yapqkdtdFd/lMrMdvrwtXvFniW18H+H7rVLsgRwqcKP42/hWvnL4d+CL34v+LLrXtZ3f2d5264b7vmt/wA81/2f/Za+OznOK+Eq0sFgIc1ap3+zHuyW/wCU981bSfDvxf8ABF3p9/bJq+ganE0TpLEwWVT/ABLu/NWr8dP2mvgFqX7PPxNu/D9wZLrSp/8AStLv3X/j4g/+KX7rf/ZV+2NtbxWcKQxIscaDaqqNqqK+f/23/gfH8aPglqL2sG7xDoCvqenMq/O21f3sX/Al/wDHlWvrKXNyx9p8RR+Otfdn/BMf45PpniO/+GWqTj7FqO6/0je3+rnVf3sS/wC8vz/8Ab+9XwnW54G8YX3gHxlofiTTW232l3cd5H/tMrbtv/Aq3A/feisjwvr9n4s8N6VrmnvvstTtYryFvWORd6/o1a9SAUUUUAFFFFABRRRQAUUUUAFFFFAHgvxF8OeDP2tPA/iLw5p+rRjUtC1OS1eaNd0ljewuyfMh+8rYb/eVq+T7H/gnt8SLjWltbm60a20/d89+J3b5f9iPbnd/3zXyjH8WvFHg/wCKGueKvDOuXmi6rc3887T2sn+s3Ss21l+6y/7LV63P/wAFEfjdNp32VdfsYpSMfbF0uDzc/wDfO3/x2u2liqlGPLE+yybi3NMiw8sNg5e7L+aN7eh+oHwm+GGm/CLwNpvhrTCzw2i4Msh+eWRm3NI3uzEmu6Fcf8KJb+4+F3hCbVLqS+1KXSbSW6uZz88krRKzM3/Aia7DAx1rllJzfNI+Sr1amIqSrVJc0panmXxS/aO+HfwY1e003xl4iTR767g+0wxNbTS7o923d+7Rv4lrq/AXjvRPiX4Ws/Efhu+/tHRb7f5F15Txb9rMjfKyq33lYV+dX/BVX/krnhD/ALAf/teWvrb9gb/k1DwN9Lz/ANLJ6gyPD/25/wBp/wCHPj74Ka74Q8PeJlvte+3wJJZraTqf3cvzfMybf4a8Z/4J6fG7wP8ABTXfGd1401hdHW+traK0la2ll3bWl3L+7Vv9muy/bK/Yr8IfCP4b618QNL1rWrrVZ9Sj3QXskHkfv5fm+7Erf+PV5T+xT+zD4d/aV1PxZa+INS1TTE0mG2lh/s5ol3ea0u7duVv7tUB+lHwz/aW+G/xi16fRPCHiNNY1CK3a5eGO1ni2xKyruy6L3da9SJwuTgCvnv4A/sXeEf2d/Gdz4j0HWdbv7u5smsWi1KWJo9rOrbvkjX5vkqH45/Fm8u9UfwxokskUcbeXdTQffkk/55LXz2c5tRyfD/WKv/bsf5pClLlPUPF3jbwKYxZ+IL3Trvy23fZ5E8/a3+6u6jwv8SPA7RRafpOp2VrGvyx24XyFH+6GVa838Ifs0pLYR3HiC8mjuJF3G2ttv7v6swOaj8bfs3JY6XLeeH7q4nliXc1nc7WaT/dZQPmr42WP4hjH699Sh/7fy/1/wxnzSPoYEMuQcj2pR2xXzn+z98TLpNSXwzqErS28isbJ5W+eNl6x/wC7ivowHFfY5Nm1HOcNHEUd/tL+VlxlzLQ/Dz9pr4fL8LPjv4z8OQx+VZ21+0tsn92CX97Ev/fMq15lX17/AMFPNEXTf2hNOvo12/2loUEr/wC0yyyxf+gqtfIVfRFH7Bf8E/vGB8XfsweHI5HE1xpE0+mSN/uvvT/yHIlfSNfDv/BKrVGn+F/jPT2b5bbWUuF/7aQKv/tKusi8N+J5vHljq/h8XEes6Pc+Kr61tpNyQX6/2vFutpP+usbNtb+Ftrfw1IH1oWC06viEx6bq/hTQtS1mGKynms9Slt9L8ZaVO9rJ5mpXLbYJI23QXa/Lu+Vm2vFt+7XqcHw18P8AiH4qfDXWNQ8E20F1e+G7u8v01K2WeeO4X7D5fnyMvzSruddzfN96gD6Lor5Ys/hhoniPw58KrrWPC9pqF7J4lu7a7lvLFJZWtv8AiYOqtuX/AFe7Y3/fNO1u9tPD+h/EPwJFFJBr2peJYW0rSobZh51s32Pa0Xy7fLVVbc33V2NQB9S0V4b4T+FfhjS/2hvFV7b+FtNtTb6VptzaXEVkqeXO8t55rI237zfLu/4DXuVABRRRQAUUUUAfz7apC1tqV5HJ95Z2Vv8Avqqtdx8cvDzeE/jN440grt+ya1dxL/u+a23/AMdrh6sD96vhlcx3vw48J3Ef+rl0m0lX/daBcV1NeMfsd+L4/Gv7NXgG+Dh5INPWxk/2WgZoP/adez1AH5i/8FVf+SueEP8AsB/+15a+tv2Bv+TUPA30vP8A0snr5J/4Kq/8ld8If9gP/wBry19bfsDf8moeBvpef+lk9AGB/wAFIf8Ak1/VP+wjZ/8Ao2vBv+CTv/If+JH/AF62P/oc9e8/8FIf+TX9U/7CNn/6Nrwb/gk7/wAh/wCJH/XrY/8Aoc9AH6GatfLp+mXl43K28LSH/gK5r4z8H+I7XSPGtprmrxSXscUzXMix/eaT+H73+181fZHiCxOpaHqNqv35reSJf+BKRXyD8KrPTb/x/pVjrFuk9lM7QNFN/e2tt/8AHttfj3G3tp47Axpy5fe92/w811uYVPiiez/8NSaB/wBArUfyj/8Ai6D+1HoBBH9laj+Uf/xddl/wpjwX/wBAG3/Nv8aP+FMeC/8AoA2/5t/jXvfU+KHp9Yp/+A/8Av8AeHy5perxn4j2upWEbQRPqizwxP8Awq0n3a+2FO5Qa4y3+EHg+0nimi0OCOWNgysGb5W9fvV2gG0ccYrq4ZyXFZNCtHEyjLnlze6EY8p+YH/BU6eM/GnwtCrfNHoKu3/Armevi6vpL/goT4sj8U/tPa9DC4kg0e3t9MVh/fWPe/8A49Ky/wDAa+ba+7ND9If+CUcBTwh8QZuz39og/wCAxN/8VXu9v+0Te3kvix0Twtt0B9WVtL/tpv7TkWyadN3keV8u7ylb733Xrzf/AIJgeHm0r4BanqTrtOqa3M6/7SxxxRf+hK9e6aXoXhS68PeJPA9p4itru41SfVHu4orqJrqBrueWSVdi/wB1pWX5v7tSBzngD9oSPxVrS211J4dudPOjy6xc3/h3V2vk05Y/KPlXI8pfLZlkfb83/LJvlqtD+0nf/wDCuW8RP4QuH1mDVLazuPD8VxuuFgnVJY5F+X5m8iRX2/3lZd1WtW+HvgXxpqFvpem+L7eC7l05NE1Cy0y9gZtTtI3VjFLH/eVUlXcvzKsslaj/AAV8FaV4iuNa0drPw5b2TWk9/YaZFBb2vmWzNPFJKqr8rbZW+b+6y/3VoAqP8eTqmsLpXhjT7XWbq/u7S20q4e7aOCZJ7N7xppG2MyokUb/d3bm2r8tXPFPxN8U+DvBdxd6j4Vhn8UvqS6fp2m2V/ug1MlfM8yN9u5V8tZWZWXjym/3q4fV/Avgbwz4h1jT/AA14l/szxjqWoNr2lpDdwGLT71Y/K8tUb5dsvnt+6f73mvt2/wAO14R+Gvhjxrc6fP4w8R2Hj3xBbJLdalpdzcW97ZxXckUUbMsO3aqxrFsX5V++zN8zUAa3iX4+LY6fFfaFpDa5aT+H49etpI5G+ZJJ44xvVEZtqrJ5rMu5tqt8tdF8JviFcfEPS7+5lbRrmG2nWOO+0HUvtltP8qtjO1WjZc7WVlrmtL+B3h7TrWFNJ8S3+mQXMMlvo7WFzFH9nia6+3KsHy/Misvyr8y+V8v3a3vhjoWj6ZrniW6t/FcXinxFetEupShrZXi8tWWNWjgVdv3m+981AHpNFc7f+NvD2nWkVxd67ptrayO0cdxcXkaIzq21lVmbll71Y07xRo+q273Fjq9lfQLH5rSW9wsihem75T935W/KgDaorAsfGOg6tYtfWOtade2KyrE13bXUcsQkb5VXcrfeO5am1HxZoekXP2fUtasLC5ADeVcXaRNjsdpbNAH5Wf8ABSDwA3hL9oifWI49tp4ksob5X/h8xV8qVf8AyErf8Cr5Yr9X/wDgot8IW+IvwTPiKxh87VfCsrXnyL8zWjfLOv8AwH5X/wC2bV+UFUB+h/8AwS1+K0clj4m+HN5L+8jf+2LBW/iVtqzr/wCim/4G1foJX4MfCb4lap8IPiHoni3SG/0vTrlZfKD4WaL7ssTf7LLuWv27+G/xB0f4p+CdI8UaDcC407UoRLHz80bfxIw/vK2Vb3qQPzx/4Kq/8ld8If8AYD/9ry19bfsDf8moeBvpef8ApZPWt8cf2SvA/wC0Jr1hq/iptTW7srb7JD9guFiXZuZucq3djXe/Cr4aaP8AB7wHpnhHQTcNpWn+Z5JupfNk+eRpG3N/vO1AHhv/AAUh/wCTX9U/7CNn/wCja8G/4JO/8h/4kf8AXrY/+hz19wfGL4Q6F8cPBE/hXxEbtdMlmjnf7HKI5NyNuX5trVy/wJ/Zd8F/s63er3HhQ6k8uqRxRXH2+5WXiPds24Vf7zUAewldwP0r5Y+NHw0vPCmvz65pySf2ZcS+f5sf/LtJ/wCyruxtr6p6ioZo0nQo6qynghu9fNZ5ktHO8P7Kfuyj8MuzJlHmPA/B/wC0tHDZx2/iKymaaNdpu7ba3mfVe1ezeFfFFl4u0WHVNPL/AGWYsq+Yu1vlbb/SuX1r4GeENameU6X9jlb/AJaWkjR/+Oj5f0rqPCvhez8HaLb6VYb/ALNBu2+Y25vmYt/WuDJsNnWEqeyx1SNSnb4vtBHm+0btc14/8Y6d8PPBet+JtUcLYaXaSXUp4+bYv3f95vu10tfnX/wUs/aLju2h+FWg3O5YZFuddlib+L70Vt/7M3/Aa+0KPhbxb4nvPGfijV9e1Bt99ql3JeTt/tSNub/0KsmivbP2PfhA3xl+O/h7S5ofN0jT5f7T1L5fl8iNt21v95tq/wDAqsD9U/2Y/AL/AAy+A3gnw9NH5V3Bp6T3Kf3J5f3sq/8AfcjV5ZpehSX9omhWvhTU4vFsPj+71VdWl0qWCK2tf7Zlnaf7Wyqjq9tuXarNu8zbX1PRUAfNX7Olnc6EdI07U11O3vUe7VrO48ITwJG3myt/x/eVs+7/ALXzbttdTo11baf8SPiToetaPq8lp4k1G2WCWPSbmW2mgbT4IG3XEalFXcrr8zLtr2yigD5u8M2Fx4f+K/iQXSalYwT+I/Pt7dfB895FNF5UCqy3qxbY1+X+98u2sfwH4am1DQ/h7o9n4U1LTPE2k6xJc6hqt1pMtottbbp/NXz2VfM81WVdqM33v9mvqmigD5UtdI8SeLfh/wDD/wAI6TpWr6P4l8M6Jd2t7d3lnLbQWlyNNls4/LnZdsm6WVWVomb5V3V0C6zFY6BYt4M+GeqWPifS9DksYJ59Lls0sJ5PKjWDcy7Z18zazMu5VWJm3V9F0UAfJUPwq8SeEfhr8QPA154ft9TtZ9HW+0ebTllu0W58pYJ49zKrLIzRJPt/iaWWuv8Ai74C1C/8U6g+k6BJdaNHpWltd2FrCqpeQRak09zbL/CzNFu+T+L7v8VfQ1FAHy14/wDB0XxR1i7m0Twvqdn4Wul0nT9USbTptPe//wCJrbOzLGypJ+4gWfdLt/5a/K3yV80ftVfCP4p+JPiXbwy+FdW8SDStOi06LW7NWK38SPI0crbekmx1V/8AaVscYr9PKKAKl5YwajazWtzClxbTK0ckUg3Kyt95TX4t/tXfAK6/Z/8AivfaOscj6DfbrzR7hv4oWb7u7+8v3W/4C38VftfXj/7SfwC0r9or4c3Gg3bC11SAmbTNR25NtP8A/Et91l/+JoA/EyvpL9jf9rW6/Z68SPpesede+CNUkVruBDue0l/57xL/AOhL/F/wGvCfHPgfWvhx4q1Dw34hspLDV7CTypoJf/Ql/vK38LVh1YH7/eHfEOneK9FtNX0e9h1HTLuNZbe6gbcsi+orVr8Wf2c/2svGX7OmoeVYSnV/DU8u650S5f8Adt/tRP8A8sm/yytX6cfBD9rn4efHS3t4NK1hNO1x1+bRdTZYrrd/s/wyf8BzUAe3UUUUAFFFFADaMU3eoYAnk9K85+KPxhtPh4YrSKA32qTLvWANtVF/vM3avOxuNoZdRliMTLljETfKcf8AtdfGnxH8F/hjc33hbQNQ1fV7lWjW+gtWkttOX+KeVv8A0Fe9fjdqWpXWsX9zfX1xJd3lzI0s9xK25pGb5mZmr9lfBv7RsetarFp+taelktw3lpcRvlA3owbpXxn/AMFE/wBmzS/htqmnePvDFmmn6RrEzWt/ZwLtihu9u5XVR91XVW+X+8v+1WOWZrg81p+0wkuYUXzHxf8Af+Va/XX9hP8AZ6b4KfCyPUtYg8rxV4h23V2jr81tD/yyg/8AHizf7T/7NfMv7An7I0njPVbP4k+LbTy/D9lJ5mk2c683s6t/rW/6Zq3/AH03+7X6b165QUUUUAFFFFABRRRQAUUUUAFFFFABRRRQAUUUUAeB/tP/ALKXh/8AaM8NkyLHpPiu0Qrp+sInIH/POX+9GfzX+H/a/Jf4n/CnxR8HfFU/h/xVpcmm30X+rdvminX/AJ6RN/EtfvJXFfE/4S+FPjH4cfRPFukRapZN80bONskLf3o2+8rUAfhDSo7I6srbWWvs344/8E1vF3hGW51L4f3J8WaRnd9gmCxX8a/+gyf8B2t/s18ga5oOqeGNRl0/WNPutK1CBtslrewNFKv+8rVYHrXw8/bI+Lvw1iit9L8ZXl3Yx/ds9UVbuLb/AHf3m5l/4Cy17bon/BU7x/ZxKuqeFfD+oN/eg8+Bm/8AHmr4pooA+6bn/gq34oaL/RvAekwyf3pL2SRP/Za898Xf8FI/jD4ihMWn3Wk+GoyPv6dY7m/76maWvliikB9p/wDBPr4s6x4q/aaupfGHiC+1rUtS0S5tbSXUblpP3nmxS7V3fd+WJvu19I/tEaLd2Pj6W9mRjaXkMbQy/wAPyrtZf8/36/LDwr4m1PwV4i03XdGumstUsJlubedf4WWv1+/Z4+NyftOeARL4g8F3umXMap5xvbJvsNw3d4JG/wDQT8y/7VfL8SZN/bmD+rRlyy+KJMo854Xo+kXOuanb2FkhkuLiRVjVa+tPif8ACTQfjD4Z0/QfFEcl5pltew3zwK20TtHu+V/9n5vmre8P+BtA8LyPJpelW9lK33pI0+Y/8CrnbP4g3l0NPjNtB9qkvWjmXLbVh+Xay/7X72L/AMer5zh3KI8Lwl9Yqc0qnbbT/hyYw5Dt7Kxt9MtIbW2hjt7WFFjjijXaqKv3VVauDHavOtJ8TatdaKl99piMt1Ja7UfT5o44jKyLwzSfvF5/h9avt4xn067uIL3yiLJZXneBWHmbI4nG1d3y/wCt+783SvsY5lR5eaWiLudtmjNcFb+KtT1Gws5bW4sIrg3f2O4VoWlRW9V/eL/Dt/76q5aeIdS1G6+xwvawTRtN5kksTFWVJNilVDe396tI5hRl8IXOwHNA5rzpviLdRi4kltIYoVt1MUu/cvn/ADbo2/2fl+Vv9k16KD0Na4bF0sVf2ZQ6iiiu8QUUUUAFFFFABRRRQAUUUUAFFFFABXLeNPhx4V+IlkLPxP4d07XoOQq39usrJ/us3zL/AMBrqaKAPlHxf/wTZ+EHiV2l06DWPDMjfwabe74/++ZlevL9V/4JP6bKzHTfiPdW6fwrdaSk+P8AvmVK+/qKAPz0g/4JNtu/ffFD5f7q6B/9012Hhz/glh4EsWRta8V69qu3+C2WK2U/+OtX23RQB4r8Pv2QvhH8NJI59K8F2FxeRcrd6nuvJQ395TLu2/8AAcV7OkaxoqqNqr/CKfRQAw4A9a89k1nSbCB9Rk0RoI/Lk8qYsnziHfLt+98v3GavQjzxmuRm8BW91aS2lxf3c1uVmSNGEf7kyKyMynZycM/3t33jXkY2nVqcvso/kJmU13ottpCH7Cv2d5lgiRL9XiXb8y/Nu2x/d7VoXj6TpOjWN5JpJVJJBsVyq+WzYfdIzNt+9Gvzf7taM/hmU2uxtWvAFYsHRIV427dpXy9rDHqKf/wi6QaNa2FveXFqtscRyRbAx4bhht2svzdNuK4Y4ecebRfD2iBRm1fThdabJPp7i4vmWQkhf3bLhUZvm/vMqr/vVTvNS0W5s7SQ2Eksk6NcKkbBXRpJFXymYNwzyPj+78rf3avL8ONJMDq8ZmkI2xzyKhktzuZt0R2/K25i1WP+ENsVa/w0oN9KsoO7/VMrGRdv/bQu/wBWqlRxco+9GP8AX9fiBj3uo6XCklhfaL5BPlh7UbWXascskbDb/wBcWX8Ksx/ES1ktJ5jbNiNIpDieNl2yNtXcyt8v/Aqtt4Khvj51xeXFzMzEtM+xWK+XJGFwqgYxK/bvUx8HwR+Z9nnns2dIlZoGUEmP7rfd+9j5T6rxRCljVrD3fu+QzR0jUP7UsluGjMRbPyl1cf8AAWXqK0sZFY+gaTFpViVjdpRK7yyOwC7mbr8qgCtjoK9ujzunH2nxALRRRX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BDAAMCAgMCAgMDAwMEAwMEBQgFBQQEBQoHBwYIDAoMDAsKCwsNDhIQDQ4RDgsLEBYQERMUFRUVDA8XGBYUGBIUFRT/2wBDAQMEBAUEBQkFBQkUDQsNFBQUFBQUFBQUFBQUFBQUFBQUFBQUFBQUFBQUFBQUFBQUFBQUFBQUFBQUFBQUFBQUFBT/wAARCACO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GEA4zQcAdM0hHTNcj8UPGDeB/AGt63Giyz2dq8kat0aTGFH/fWKuEJVakacftGFatGhTlVqfDE6Z7uKEqruqM3QE9anDBvcetflZr3irV/FerPqWqahcXl7I24ySSdP9z+7X1r+xz8T9W8TW2q+HdYupLxtPjiltZpW3OIzkFWb/vnb7Zr6/MeGK2XYX6z7TmtufnWT8a0c1x31P2fLf4dRn7UH7QWs+CdbTwz4anFndiFZbq+wrMu7pGu77p2/Nu968i+HH7UPjDwrr1s2r6nPrWkSOqXEFwAzBf7yt97dXoP7WvwY1nVPFK+LNDsZtRgmgWO9htV3So6/Krbe67dv/fNeLfDr4KeKPiD4gtrKPSry0sfMX7TfTwNHHCv8XzN95v9mv5+x1XMo5jKMFK32T+yMnw+QSyJTqqN+X3ub4ub8/Q9D/4KV/D+O68B6D8S9ImltNTsp47G5ntWZfNtpNzRs3+6/wD6Mr4T8OftA/EzwkytpPjzxBaov3Yv7RlaL/vlm2198f8ABS7x5pvhr4M6H4GglVtR1W6ik8jd80dtApyzf8C2L/31X5kV+nQ21PwaW/un1n8Pv+ClXxV8KzRp4gXTvGFoPv8A2q3W2n2/7Eke1f8AvpWr68+D/wDwUJ+GXxPlgsdWuZPBWry/L5Wrsotmb/Zn+7/31tr8kKKsg/oMhnjuYVmikWSJ13K6tuVhU9fjD+z5+2L46+AVzBa2t62ueGN37zRL+T90q/8ATJvvRt/u/L/s1+pnwP8A2gPCPx/8MjVfDd6ftEe0XmmTnZc2rejr/d9G+61SB6lRRRQAUUUUAFFFFABRRRQAUUUUAFFFFABRRRQAhHFIzADJozXNfEO6ubPwRrk1kzLdR2crRsn3lO081yYmt7CjKr/KBha58b/CXh/UGsri/aWeNtsn2eNpFRvQsBWpeR6L8VfBd5axXK3ul38LwO0Rwy7h/wCOstfF4r2/9l6e6Osa1bqWNh5KyP8A3Vk3fL/47ur8pyDjXGY3NI4epGPLL4bbxOSXLVXs5fDI8P8AEf7I/j/RtXkt9OsYtast37q8iuI4yy/7Ssy4/CvpP9nP4GyfCPR72fUp47jXNR2GcRfdhVc7Y1bv15PrXs0YC8cL7A0/b1wMGv6DxnEGNx2H+rVX7v5nymWcJZbleK+t0buXS/Qk2jHQUgRR0AH4UtLXzh9sc14h+HnhbxfJ52veGtI1uTbs36jYRTtt/u/OteYeLf2Kfgx4zgYXPgax06Vh/rdI3WZX/gMe1f8Ax2vdKKYH51/Fn/gltNbQTXvw68StdOo3rpGt7VZv92dfl/76T/gVfEfj74b+Jvhdr0ui+KtFutE1Bf8AlldL95f7yt91l/2lr98K4v4n/Cbwr8YvDcmieLNKi1KyfmN3+WWFv70b/eVqAPwgrqPhr8SvEXwm8X2fiTwxqElhqVs/3l+5Iv8AFHKv8St/dr1b9qn9kfX/ANnDWftUTvrPg67k22Wrbfmib/nlP/db/wAdb/x1fAasD9rP2Zv2k9E/aP8AA6apZ7LHXLTbFqekltzW8v8AeX+9G38LV7PX4V/A34y638CPiHp/inRZGdoW8q7st21LuBvvRN/n5W2tX7WfDzx1pXxM8F6T4o0W48/S9TgWeFgfmXsyt6MrBlb/AHagDqKKKKACiiigAooooAKKKKACiiigAooooAiLhRk8D1PaufTxr4dvdTfSE1zTJ9TAw1kLmMy/98bt1fP37d/xO1jwL8MrGy0W4ksrjWLoW0txE211hCszKrfwlsKP93dX5uwzvayLLG7RzK25Zlfayt/er1KGA9vTvJn6xwvwFPiHAvGzrezi/h0ufrBrP7NmiapqLXVlf3GnRStua3jVWRf9z+7XoHgjwJpngPS/sWmIxDHdJNK26SRvVjXmP7HXxE1H4l/BPTb/AFiU3Gp2k0llNcN96XYflZvcqVr3BDjaDXyVHIcvy/ESrUKKjLufmeOwMstxVTCVPipy5SXFLRRXsnGFfPnx5/bU+H3wHvG0m+nuNc8RBdz6Xpaqzwj/AKaO3yp/u/e/2a739oH4lN8I/gx4t8WR7Rc6fZt9m3fd85mEcX/j7LX5TfstfBW4/ag+NUtprl9dPp6rJqusXiv+/nXf93d/eZn+9/vUAfT7f8FZLEM3l/DS4df4d2tKv/tCvu/RNT/tfRrG/MflG7t45/L3btu5d239a8bsv2J/glZ2qQr8P7GQIu3dNNO7H/gTPXtdpaQ2FpDbW6LHBEqxxovRVWgCdSCK5bxD8SPDvhS9+yapqkdtdFd/lMrMdvrwtXvFniW18H+H7rVLsgRwqcKP42/hWvnL4d+CL34v+LLrXtZ3f2d5264b7vmt/wA81/2f/Za+OznOK+Eq0sFgIc1ap3+zHuyW/wCU981bSfDvxf8ABF3p9/bJq+ganE0TpLEwWVT/ABLu/NWr8dP2mvgFqX7PPxNu/D9wZLrSp/8AStLv3X/j4g/+KX7rf/ZV+2NtbxWcKQxIscaDaqqNqqK+f/23/gfH8aPglqL2sG7xDoCvqenMq/O21f3sX/Al/wDHlWvrKXNyx9p8RR+Otfdn/BMf45PpniO/+GWqTj7FqO6/0je3+rnVf3sS/wC8vz/8Ab+9XwnW54G8YX3gHxlofiTTW232l3cd5H/tMrbtv/Aq3A/feisjwvr9n4s8N6VrmnvvstTtYryFvWORd6/o1a9SAUUUUAFFFFABRRRQAUUUUAFFFFAHgvxF8OeDP2tPA/iLw5p+rRjUtC1OS1eaNd0ljewuyfMh+8rYb/eVq+T7H/gnt8SLjWltbm60a20/d89+J3b5f9iPbnd/3zXyjH8WvFHg/wCKGueKvDOuXmi6rc3887T2sn+s3Ss21l+6y/7LV63P/wAFEfjdNp32VdfsYpSMfbF0uDzc/wDfO3/x2u2liqlGPLE+yybi3NMiw8sNg5e7L+aN7eh+oHwm+GGm/CLwNpvhrTCzw2i4Msh+eWRm3NI3uzEmu6Fcf8KJb+4+F3hCbVLqS+1KXSbSW6uZz88krRKzM3/Aia7DAx1rllJzfNI+Sr1amIqSrVJc0panmXxS/aO+HfwY1e003xl4iTR767g+0wxNbTS7o923d+7Rv4lrq/AXjvRPiX4Ws/Efhu+/tHRb7f5F15Txb9rMjfKyq33lYV+dX/BVX/krnhD/ALAf/teWvrb9gb/k1DwN9Lz/ANLJ6gyPD/25/wBp/wCHPj74Ka74Q8PeJlvte+3wJJZraTqf3cvzfMybf4a8Z/4J6fG7wP8ABTXfGd1401hdHW+traK0la2ll3bWl3L+7Vv9muy/bK/Yr8IfCP4b618QNL1rWrrVZ9Sj3QXskHkfv5fm+7Erf+PV5T+xT+zD4d/aV1PxZa+INS1TTE0mG2lh/s5ol3ea0u7duVv7tUB+lHwz/aW+G/xi16fRPCHiNNY1CK3a5eGO1ni2xKyruy6L3da9SJwuTgCvnv4A/sXeEf2d/Gdz4j0HWdbv7u5smsWi1KWJo9rOrbvkjX5vkqH45/Fm8u9UfwxokskUcbeXdTQffkk/55LXz2c5tRyfD/WKv/bsf5pClLlPUPF3jbwKYxZ+IL3Trvy23fZ5E8/a3+6u6jwv8SPA7RRafpOp2VrGvyx24XyFH+6GVa838Ifs0pLYR3HiC8mjuJF3G2ttv7v6swOaj8bfs3JY6XLeeH7q4nliXc1nc7WaT/dZQPmr42WP4hjH699Sh/7fy/1/wxnzSPoYEMuQcj2pR2xXzn+z98TLpNSXwzqErS28isbJ5W+eNl6x/wC7ivowHFfY5Nm1HOcNHEUd/tL+VlxlzLQ/Dz9pr4fL8LPjv4z8OQx+VZ21+0tsn92CX97Ev/fMq15lX17/AMFPNEXTf2hNOvo12/2loUEr/wC0yyyxf+gqtfIVfRFH7Bf8E/vGB8XfsweHI5HE1xpE0+mSN/uvvT/yHIlfSNfDv/BKrVGn+F/jPT2b5bbWUuF/7aQKv/tKusi8N+J5vHljq/h8XEes6Pc+Kr61tpNyQX6/2vFutpP+usbNtb+Ftrfw1IH1oWC06viEx6bq/hTQtS1mGKynms9Slt9L8ZaVO9rJ5mpXLbYJI23QXa/Lu+Vm2vFt+7XqcHw18P8AiH4qfDXWNQ8E20F1e+G7u8v01K2WeeO4X7D5fnyMvzSruddzfN96gD6Lor5Ys/hhoniPw58KrrWPC9pqF7J4lu7a7lvLFJZWtv8AiYOqtuX/AFe7Y3/fNO1u9tPD+h/EPwJFFJBr2peJYW0rSobZh51s32Pa0Xy7fLVVbc33V2NQB9S0V4b4T+FfhjS/2hvFV7b+FtNtTb6VptzaXEVkqeXO8t55rI237zfLu/4DXuVABRRRQAUUUUAfz7apC1tqV5HJ95Z2Vv8Avqqtdx8cvDzeE/jN440grt+ya1dxL/u+a23/AMdrh6sD96vhlcx3vw48J3Ef+rl0m0lX/daBcV1NeMfsd+L4/Gv7NXgG+Dh5INPWxk/2WgZoP/adez1AH5i/8FVf+SueEP8AsB/+15a+tv2Bv+TUPA30vP8A0snr5J/4Kq/8ld8If9gP/wBry19bfsDf8moeBvpef+lk9AGB/wAFIf8Ak1/VP+wjZ/8Ao2vBv+CTv/If+JH/AF62P/oc9e8/8FIf+TX9U/7CNn/6Nrwb/gk7/wAh/wCJH/XrY/8Aoc9AH6GatfLp+mXl43K28LSH/gK5r4z8H+I7XSPGtprmrxSXscUzXMix/eaT+H73+181fZHiCxOpaHqNqv35reSJf+BKRXyD8KrPTb/x/pVjrFuk9lM7QNFN/e2tt/8AHttfj3G3tp47Axpy5fe92/w811uYVPiiez/8NSaB/wBArUfyj/8Ai6D+1HoBBH9laj+Uf/xddl/wpjwX/wBAG3/Nv8aP+FMeC/8AoA2/5t/jXvfU+KHp9Yp/+A/8Av8AeHy5perxn4j2upWEbQRPqizwxP8Awq0n3a+2FO5Qa4y3+EHg+0nimi0OCOWNgysGb5W9fvV2gG0ccYrq4ZyXFZNCtHEyjLnlze6EY8p+YH/BU6eM/GnwtCrfNHoKu3/Armevi6vpL/goT4sj8U/tPa9DC4kg0e3t9MVh/fWPe/8A49Ky/wDAa+ba+7ND9If+CUcBTwh8QZuz39og/wCAxN/8VXu9v+0Te3kvix0Twtt0B9WVtL/tpv7TkWyadN3keV8u7ylb733Xrzf/AIJgeHm0r4BanqTrtOqa3M6/7SxxxRf+hK9e6aXoXhS68PeJPA9p4itru41SfVHu4orqJrqBrueWSVdi/wB1pWX5v7tSBzngD9oSPxVrS211J4dudPOjy6xc3/h3V2vk05Y/KPlXI8pfLZlkfb83/LJvlqtD+0nf/wDCuW8RP4QuH1mDVLazuPD8VxuuFgnVJY5F+X5m8iRX2/3lZd1WtW+HvgXxpqFvpem+L7eC7l05NE1Cy0y9gZtTtI3VjFLH/eVUlXcvzKsslaj/AAV8FaV4iuNa0drPw5b2TWk9/YaZFBb2vmWzNPFJKqr8rbZW+b+6y/3VoAqP8eTqmsLpXhjT7XWbq/u7S20q4e7aOCZJ7N7xppG2MyokUb/d3bm2r8tXPFPxN8U+DvBdxd6j4Vhn8UvqS6fp2m2V/ug1MlfM8yN9u5V8tZWZWXjym/3q4fV/Avgbwz4h1jT/AA14l/szxjqWoNr2lpDdwGLT71Y/K8tUb5dsvnt+6f73mvt2/wAO14R+Gvhjxrc6fP4w8R2Hj3xBbJLdalpdzcW97ZxXckUUbMsO3aqxrFsX5V++zN8zUAa3iX4+LY6fFfaFpDa5aT+H49etpI5G+ZJJ44xvVEZtqrJ5rMu5tqt8tdF8JviFcfEPS7+5lbRrmG2nWOO+0HUvtltP8qtjO1WjZc7WVlrmtL+B3h7TrWFNJ8S3+mQXMMlvo7WFzFH9nia6+3KsHy/Misvyr8y+V8v3a3vhjoWj6ZrniW6t/FcXinxFetEupShrZXi8tWWNWjgVdv3m+981AHpNFc7f+NvD2nWkVxd67ptrayO0cdxcXkaIzq21lVmbll71Y07xRo+q273Fjq9lfQLH5rSW9wsihem75T935W/KgDaorAsfGOg6tYtfWOtade2KyrE13bXUcsQkb5VXcrfeO5am1HxZoekXP2fUtasLC5ADeVcXaRNjsdpbNAH5Wf8ABSDwA3hL9oifWI49tp4ksob5X/h8xV8qVf8AyErf8Cr5Yr9X/wDgot8IW+IvwTPiKxh87VfCsrXnyL8zWjfLOv8AwH5X/wC2bV+UFUB+h/8AwS1+K0clj4m+HN5L+8jf+2LBW/iVtqzr/wCim/4G1foJX4MfCb4lap8IPiHoni3SG/0vTrlZfKD4WaL7ssTf7LLuWv27+G/xB0f4p+CdI8UaDcC407UoRLHz80bfxIw/vK2Vb3qQPzx/4Kq/8ld8If8AYD/9ry19bfsDf8moeBvpef8ApZPWt8cf2SvA/wC0Jr1hq/iptTW7srb7JD9guFiXZuZucq3djXe/Cr4aaP8AB7wHpnhHQTcNpWn+Z5JupfNk+eRpG3N/vO1AHhv/AAUh/wCTX9U/7CNn/wCja8G/4JO/8h/4kf8AXrY/+hz19wfGL4Q6F8cPBE/hXxEbtdMlmjnf7HKI5NyNuX5trVy/wJ/Zd8F/s63er3HhQ6k8uqRxRXH2+5WXiPds24Vf7zUAewldwP0r5Y+NHw0vPCmvz65pySf2ZcS+f5sf/LtJ/wCyruxtr6p6ioZo0nQo6qynghu9fNZ5ktHO8P7Kfuyj8MuzJlHmPA/B/wC0tHDZx2/iKymaaNdpu7ba3mfVe1ezeFfFFl4u0WHVNPL/AGWYsq+Yu1vlbb/SuX1r4GeENameU6X9jlb/AJaWkjR/+Oj5f0rqPCvhez8HaLb6VYb/ALNBu2+Y25vmYt/WuDJsNnWEqeyx1SNSnb4vtBHm+0btc14/8Y6d8PPBet+JtUcLYaXaSXUp4+bYv3f95vu10tfnX/wUs/aLju2h+FWg3O5YZFuddlib+L70Vt/7M3/Aa+0KPhbxb4nvPGfijV9e1Bt99ql3JeTt/tSNub/0KsmivbP2PfhA3xl+O/h7S5ofN0jT5f7T1L5fl8iNt21v95tq/wDAqsD9U/2Y/AL/AAy+A3gnw9NH5V3Bp6T3Kf3J5f3sq/8AfcjV5ZpehSX9omhWvhTU4vFsPj+71VdWl0qWCK2tf7Zlnaf7Wyqjq9tuXarNu8zbX1PRUAfNX7Olnc6EdI07U11O3vUe7VrO48ITwJG3myt/x/eVs+7/ALXzbttdTo11baf8SPiToetaPq8lp4k1G2WCWPSbmW2mgbT4IG3XEalFXcrr8zLtr2yigD5u8M2Fx4f+K/iQXSalYwT+I/Pt7dfB895FNF5UCqy3qxbY1+X+98u2sfwH4am1DQ/h7o9n4U1LTPE2k6xJc6hqt1pMtottbbp/NXz2VfM81WVdqM33v9mvqmigD5UtdI8SeLfh/wDD/wAI6TpWr6P4l8M6Jd2t7d3lnLbQWlyNNls4/LnZdsm6WVWVomb5V3V0C6zFY6BYt4M+GeqWPifS9DksYJ59Lls0sJ5PKjWDcy7Z18zazMu5VWJm3V9F0UAfJUPwq8SeEfhr8QPA154ft9TtZ9HW+0ebTllu0W58pYJ49zKrLIzRJPt/iaWWuv8Ai74C1C/8U6g+k6BJdaNHpWltd2FrCqpeQRak09zbL/CzNFu+T+L7v8VfQ1FAHy14/wDB0XxR1i7m0Twvqdn4Wul0nT9USbTptPe//wCJrbOzLGypJ+4gWfdLt/5a/K3yV80ftVfCP4p+JPiXbwy+FdW8SDStOi06LW7NWK38SPI0crbekmx1V/8AaVscYr9PKKAKl5YwajazWtzClxbTK0ckUg3Kyt95TX4t/tXfAK6/Z/8AivfaOscj6DfbrzR7hv4oWb7u7+8v3W/4C38VftfXj/7SfwC0r9or4c3Gg3bC11SAmbTNR25NtP8A/Et91l/+JoA/EyvpL9jf9rW6/Z68SPpesede+CNUkVruBDue0l/57xL/AOhL/F/wGvCfHPgfWvhx4q1Dw34hspLDV7CTypoJf/Ql/vK38LVh1YH7/eHfEOneK9FtNX0e9h1HTLuNZbe6gbcsi+orVr8Wf2c/2svGX7OmoeVYSnV/DU8u650S5f8Adt/tRP8A8sm/yytX6cfBD9rn4efHS3t4NK1hNO1x1+bRdTZYrrd/s/wyf8BzUAe3UUUUAFFFFADaMU3eoYAnk9K85+KPxhtPh4YrSKA32qTLvWANtVF/vM3avOxuNoZdRliMTLljETfKcf8AtdfGnxH8F/hjc33hbQNQ1fV7lWjW+gtWkttOX+KeVv8A0Fe9fjdqWpXWsX9zfX1xJd3lzI0s9xK25pGb5mZmr9lfBv7RsetarFp+taelktw3lpcRvlA3owbpXxn/AMFE/wBmzS/htqmnePvDFmmn6RrEzWt/ZwLtihu9u5XVR91XVW+X+8v+1WOWZrg81p+0wkuYUXzHxf8Af+Va/XX9hP8AZ6b4KfCyPUtYg8rxV4h23V2jr81tD/yyg/8AHizf7T/7NfMv7An7I0njPVbP4k+LbTy/D9lJ5mk2c683s6t/rW/6Zq3/AH03+7X6b165QUUUUAFFFFABRRRQAUUUUAFFFFABRRRQAUUUUAeB/tP/ALKXh/8AaM8NkyLHpPiu0Qrp+sInIH/POX+9GfzX+H/a/Jf4n/CnxR8HfFU/h/xVpcmm30X+rdvminX/AJ6RN/EtfvJXFfE/4S+FPjH4cfRPFukRapZN80bONskLf3o2+8rUAfhDSo7I6srbWWvs344/8E1vF3hGW51L4f3J8WaRnd9gmCxX8a/+gyf8B2t/s18ga5oOqeGNRl0/WNPutK1CBtslrewNFKv+8rVYHrXw8/bI+Lvw1iit9L8ZXl3Yx/ds9UVbuLb/AHf3m5l/4Cy17bon/BU7x/ZxKuqeFfD+oN/eg8+Bm/8AHmr4pooA+6bn/gq34oaL/RvAekwyf3pL2SRP/Za898Xf8FI/jD4ihMWn3Wk+GoyPv6dY7m/76maWvliikB9p/wDBPr4s6x4q/aaupfGHiC+1rUtS0S5tbSXUblpP3nmxS7V3fd+WJvu19I/tEaLd2Pj6W9mRjaXkMbQy/wAPyrtZf8/36/LDwr4m1PwV4i03XdGumstUsJlubedf4WWv1+/Z4+NyftOeARL4g8F3umXMap5xvbJvsNw3d4JG/wDQT8y/7VfL8SZN/bmD+rRlyy+KJMo854Xo+kXOuanb2FkhkuLiRVjVa+tPif8ACTQfjD4Z0/QfFEcl5pltew3zwK20TtHu+V/9n5vmre8P+BtA8LyPJpelW9lK33pI0+Y/8CrnbP4g3l0NPjNtB9qkvWjmXLbVh+Xay/7X72L/AMer5zh3KI8Lwl9Yqc0qnbbT/hyYw5Dt7Kxt9MtIbW2hjt7WFFjjijXaqKv3VVauDHavOtJ8TatdaKl99piMt1Ja7UfT5o44jKyLwzSfvF5/h9avt4xn067uIL3yiLJZXneBWHmbI4nG1d3y/wCt+783SvsY5lR5eaWiLudtmjNcFb+KtT1Gws5bW4sIrg3f2O4VoWlRW9V/eL/Dt/76q5aeIdS1G6+xwvawTRtN5kksTFWVJNilVDe396tI5hRl8IXOwHNA5rzpviLdRi4kltIYoVt1MUu/cvn/ADbo2/2fl+Vv9k16KD0Na4bF0sVf2ZQ6iiiu8QUUUUAFFFFABRRRQAUUUUAFFFFABXLeNPhx4V+IlkLPxP4d07XoOQq39usrJ/us3zL/AMBrqaKAPlHxf/wTZ+EHiV2l06DWPDMjfwabe74/++ZlevL9V/4JP6bKzHTfiPdW6fwrdaSk+P8AvmVK+/qKAPz0g/4JNtu/ffFD5f7q6B/9012Hhz/glh4EsWRta8V69qu3+C2WK2U/+OtX23RQB4r8Pv2QvhH8NJI59K8F2FxeRcrd6nuvJQ395TLu2/8AAcV7OkaxoqqNqr/CKfRQAw4A9a89k1nSbCB9Rk0RoI/Lk8qYsnziHfLt+98v3GavQjzxmuRm8BW91aS2lxf3c1uVmSNGEf7kyKyMynZycM/3t33jXkY2nVqcvso/kJmU13ottpCH7Cv2d5lgiRL9XiXb8y/Nu2x/d7VoXj6TpOjWN5JpJVJJBsVyq+WzYfdIzNt+9Gvzf7taM/hmU2uxtWvAFYsHRIV427dpXy9rDHqKf/wi6QaNa2FveXFqtscRyRbAx4bhht2svzdNuK4Y4ecebRfD2iBRm1fThdabJPp7i4vmWQkhf3bLhUZvm/vMqr/vVTvNS0W5s7SQ2Eksk6NcKkbBXRpJFXymYNwzyPj+78rf3avL8ONJMDq8ZmkI2xzyKhktzuZt0R2/K25i1WP+ENsVa/w0oN9KsoO7/VMrGRdv/bQu/wBWqlRxco+9GP8AX9fiBj3uo6XCklhfaL5BPlh7UbWXascskbDb/wBcWX8Ksx/ES1ktJ5jbNiNIpDieNl2yNtXcyt8v/Aqtt4Khvj51xeXFzMzEtM+xWK+XJGFwqgYxK/bvUx8HwR+Z9nnns2dIlZoGUEmP7rfd+9j5T6rxRCljVrD3fu+QzR0jUP7UsluGjMRbPyl1cf8AAWXqK0sZFY+gaTFpViVjdpRK7yyOwC7mbr8qgCtjoK9ujzunH2nxALRRRXQAUUUUAFFFF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1" y="5661248"/>
            <a:ext cx="1382435" cy="8922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85060"/>
            <a:ext cx="2474298" cy="844674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6444208" y="5350799"/>
            <a:ext cx="2511896" cy="299864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latin typeface="Book Antiqua" pitchFamily="18" charset="0"/>
              </a:rPr>
              <a:t>Desvarenne Christophe</a:t>
            </a:r>
            <a:endParaRPr lang="fr-FR" b="1" dirty="0">
              <a:latin typeface="Book Antiqua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17" y="648785"/>
            <a:ext cx="3496523" cy="218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6178" r="22389"/>
          <a:stretch/>
        </p:blipFill>
        <p:spPr bwMode="auto">
          <a:xfrm>
            <a:off x="578154" y="314776"/>
            <a:ext cx="3561798" cy="33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95592" cy="307504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86409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Book Antiqua" pitchFamily="18" charset="0"/>
              </a:rPr>
              <a:t>Place dans les programmes de SVT (Seconde):</a:t>
            </a:r>
          </a:p>
          <a:p>
            <a:r>
              <a:rPr lang="fr-FR" dirty="0" smtClean="0">
                <a:latin typeface="Book Antiqua" pitchFamily="18" charset="0"/>
              </a:rPr>
              <a:t>Thème 2 : Enjeux planétaires et contemporains</a:t>
            </a:r>
            <a:endParaRPr lang="fr-FR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" b="46449"/>
          <a:stretch/>
        </p:blipFill>
        <p:spPr bwMode="auto">
          <a:xfrm>
            <a:off x="827583" y="2060848"/>
            <a:ext cx="770951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Book Antiqua" pitchFamily="18" charset="0"/>
              </a:rPr>
              <a:t>Quelques pistes d’applications pédagogiques :</a:t>
            </a:r>
          </a:p>
          <a:p>
            <a:r>
              <a:rPr lang="fr-FR" dirty="0" smtClean="0">
                <a:latin typeface="Book Antiqua" pitchFamily="18" charset="0"/>
                <a:sym typeface="Wingdings" pitchFamily="2" charset="2"/>
              </a:rPr>
              <a:t>1 </a:t>
            </a:r>
            <a:r>
              <a:rPr lang="fr-FR" dirty="0" smtClean="0">
                <a:latin typeface="Book Antiqua" pitchFamily="18" charset="0"/>
              </a:rPr>
              <a:t>Problème posé : </a:t>
            </a:r>
          </a:p>
          <a:p>
            <a:pPr marL="0" indent="0">
              <a:buNone/>
            </a:pPr>
            <a:r>
              <a:rPr lang="fr-FR" i="1" dirty="0">
                <a:latin typeface="Book Antiqua" pitchFamily="18" charset="0"/>
              </a:rPr>
              <a:t>	</a:t>
            </a:r>
            <a:r>
              <a:rPr lang="fr-FR" i="1" dirty="0" smtClean="0">
                <a:latin typeface="Book Antiqua" pitchFamily="18" charset="0"/>
              </a:rPr>
              <a:t>Quelles relations </a:t>
            </a:r>
            <a:r>
              <a:rPr lang="fr-FR" i="1" dirty="0" smtClean="0">
                <a:latin typeface="Book Antiqua" pitchFamily="18" charset="0"/>
              </a:rPr>
              <a:t>pourrait-on </a:t>
            </a:r>
            <a:r>
              <a:rPr lang="fr-FR" i="1" dirty="0" smtClean="0">
                <a:latin typeface="Book Antiqua" pitchFamily="18" charset="0"/>
              </a:rPr>
              <a:t>établir entre 	Vignobles et Erosion des sols ?</a:t>
            </a:r>
          </a:p>
          <a:p>
            <a:r>
              <a:rPr lang="fr-FR" dirty="0" smtClean="0">
                <a:latin typeface="Book Antiqua" pitchFamily="18" charset="0"/>
                <a:sym typeface="Wingdings" pitchFamily="2" charset="2"/>
              </a:rPr>
              <a:t>2 Des outils : SIG, bases de données, sites internet …</a:t>
            </a:r>
          </a:p>
          <a:p>
            <a:r>
              <a:rPr lang="fr-FR" dirty="0" smtClean="0">
                <a:latin typeface="Book Antiqua" pitchFamily="18" charset="0"/>
                <a:sym typeface="Wingdings" pitchFamily="2" charset="2"/>
              </a:rPr>
              <a:t>3 Des compétences et capacités exploitées et évaluables.</a:t>
            </a:r>
            <a:endParaRPr lang="fr-FR" dirty="0" smtClean="0">
              <a:latin typeface="Book Antiqua" pitchFamily="18" charset="0"/>
            </a:endParaRP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39608" cy="379512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1216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686800" cy="576064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>
                <a:latin typeface="Book Antiqua" pitchFamily="18" charset="0"/>
              </a:rPr>
              <a:t>Problème posé :  </a:t>
            </a:r>
            <a:r>
              <a:rPr lang="fr-FR" sz="2000" i="1" dirty="0">
                <a:latin typeface="Book Antiqua" pitchFamily="18" charset="0"/>
              </a:rPr>
              <a:t>Quelles relations </a:t>
            </a:r>
            <a:r>
              <a:rPr lang="fr-FR" sz="2000" i="1" dirty="0" smtClean="0">
                <a:latin typeface="Book Antiqua" pitchFamily="18" charset="0"/>
              </a:rPr>
              <a:t>pourrait-on </a:t>
            </a:r>
            <a:r>
              <a:rPr lang="fr-FR" sz="2000" i="1" dirty="0">
                <a:latin typeface="Book Antiqua" pitchFamily="18" charset="0"/>
              </a:rPr>
              <a:t>établir entre </a:t>
            </a:r>
            <a:r>
              <a:rPr lang="fr-FR" sz="2000" i="1" dirty="0" smtClean="0">
                <a:latin typeface="Book Antiqua" pitchFamily="18" charset="0"/>
              </a:rPr>
              <a:t>Vignobles </a:t>
            </a:r>
            <a:r>
              <a:rPr lang="fr-FR" sz="2000" i="1" dirty="0">
                <a:latin typeface="Book Antiqua" pitchFamily="18" charset="0"/>
              </a:rPr>
              <a:t>et Erosion des sols ?</a:t>
            </a:r>
          </a:p>
          <a:p>
            <a:r>
              <a:rPr lang="fr-FR" dirty="0" smtClean="0">
                <a:latin typeface="Book Antiqua" pitchFamily="18" charset="0"/>
              </a:rPr>
              <a:t>Cadrer les recherches : </a:t>
            </a:r>
          </a:p>
          <a:p>
            <a:pPr lvl="1"/>
            <a:r>
              <a:rPr lang="fr-FR" dirty="0" smtClean="0">
                <a:latin typeface="Book Antiqua" pitchFamily="18" charset="0"/>
              </a:rPr>
              <a:t>Cibler un vignoble (Beaujolais Mâconnais)</a:t>
            </a:r>
          </a:p>
          <a:p>
            <a:pPr lvl="1"/>
            <a:endParaRPr lang="fr-FR" dirty="0" smtClean="0">
              <a:latin typeface="Book Antiqua" pitchFamily="18" charset="0"/>
            </a:endParaRPr>
          </a:p>
          <a:p>
            <a:pPr lvl="1"/>
            <a:r>
              <a:rPr lang="fr-FR" dirty="0" smtClean="0">
                <a:latin typeface="Book Antiqua" pitchFamily="18" charset="0"/>
              </a:rPr>
              <a:t>Cibler les érosions potentielles (idées élèves…)</a:t>
            </a:r>
          </a:p>
          <a:p>
            <a:pPr lvl="1"/>
            <a:endParaRPr lang="fr-FR" dirty="0">
              <a:latin typeface="Book Antiqua" pitchFamily="18" charset="0"/>
            </a:endParaRPr>
          </a:p>
          <a:p>
            <a:pPr lvl="1"/>
            <a:r>
              <a:rPr lang="fr-FR" dirty="0" smtClean="0">
                <a:latin typeface="Book Antiqua" pitchFamily="18" charset="0"/>
              </a:rPr>
              <a:t>Cibler les outils et les limites de recherche.</a:t>
            </a:r>
          </a:p>
          <a:p>
            <a:pPr lvl="1"/>
            <a:endParaRPr lang="fr-FR" dirty="0">
              <a:latin typeface="Book Antiqua" pitchFamily="18" charset="0"/>
            </a:endParaRPr>
          </a:p>
          <a:p>
            <a:pPr lvl="1"/>
            <a:r>
              <a:rPr lang="fr-FR" dirty="0" smtClean="0">
                <a:latin typeface="Book Antiqua" pitchFamily="18" charset="0"/>
              </a:rPr>
              <a:t>Cibler les productions attendues.</a:t>
            </a:r>
          </a:p>
          <a:p>
            <a:pPr lvl="1"/>
            <a:endParaRPr lang="fr-FR" dirty="0" smtClean="0">
              <a:latin typeface="Book Antiqua" pitchFamily="18" charset="0"/>
            </a:endParaRPr>
          </a:p>
          <a:p>
            <a:pPr lvl="1"/>
            <a:r>
              <a:rPr lang="fr-FR" dirty="0" smtClean="0">
                <a:latin typeface="Book Antiqua" pitchFamily="18" charset="0"/>
              </a:rPr>
              <a:t>Cibler les évaluations possibles.</a:t>
            </a:r>
            <a:endParaRPr lang="fr-FR" dirty="0">
              <a:latin typeface="Book Antiqua" pitchFamily="18" charset="0"/>
            </a:endParaRPr>
          </a:p>
          <a:p>
            <a:pPr lvl="1"/>
            <a:endParaRPr lang="fr-FR" dirty="0" smtClean="0">
              <a:latin typeface="Book Antiqua" pitchFamily="18" charset="0"/>
            </a:endParaRPr>
          </a:p>
          <a:p>
            <a:endParaRPr lang="fr-FR" dirty="0">
              <a:latin typeface="Book Antiqua" pitchFamily="18" charset="0"/>
            </a:endParaRPr>
          </a:p>
          <a:p>
            <a:pPr marL="457200" lvl="1" indent="0">
              <a:buNone/>
            </a:pPr>
            <a:endParaRPr lang="fr-FR" dirty="0" smtClean="0">
              <a:latin typeface="Book Antiqua" pitchFamily="18" charset="0"/>
            </a:endParaRPr>
          </a:p>
          <a:p>
            <a:pPr lvl="1"/>
            <a:endParaRPr lang="fr-FR" dirty="0">
              <a:latin typeface="Book Antiqua" pitchFamily="18" charset="0"/>
            </a:endParaRPr>
          </a:p>
          <a:p>
            <a:pPr lvl="1"/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379512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3345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4525963"/>
          </a:xfrm>
        </p:spPr>
        <p:txBody>
          <a:bodyPr/>
          <a:lstStyle/>
          <a:p>
            <a:r>
              <a:rPr lang="fr-FR" dirty="0">
                <a:latin typeface="Book Antiqua" pitchFamily="18" charset="0"/>
                <a:sym typeface="Wingdings" pitchFamily="2" charset="2"/>
              </a:rPr>
              <a:t></a:t>
            </a:r>
            <a:r>
              <a:rPr lang="fr-FR" sz="2500" b="1" dirty="0">
                <a:latin typeface="Book Antiqua" pitchFamily="18" charset="0"/>
                <a:sym typeface="Wingdings" pitchFamily="2" charset="2"/>
              </a:rPr>
              <a:t>2 </a:t>
            </a:r>
            <a:r>
              <a:rPr lang="fr-FR" sz="2500" dirty="0">
                <a:latin typeface="Book Antiqua" pitchFamily="18" charset="0"/>
                <a:sym typeface="Wingdings" pitchFamily="2" charset="2"/>
              </a:rPr>
              <a:t>Des outils : SIG, bases de données, sites internet …</a:t>
            </a:r>
          </a:p>
          <a:p>
            <a:r>
              <a:rPr lang="fr-FR" sz="2500" dirty="0" smtClean="0">
                <a:latin typeface="Book Antiqua" pitchFamily="18" charset="0"/>
              </a:rPr>
              <a:t>SIG : Google Earth (lourd mais accessible) + un fichier « KMZ » (ou plusieurs plus légers) </a:t>
            </a:r>
          </a:p>
          <a:p>
            <a:pPr marL="0" indent="0">
              <a:buNone/>
            </a:pPr>
            <a:endParaRPr lang="fr-FR" sz="2500" dirty="0" smtClean="0">
              <a:latin typeface="Book Antiqua" pitchFamily="18" charset="0"/>
            </a:endParaRPr>
          </a:p>
          <a:p>
            <a:r>
              <a:rPr lang="fr-FR" sz="2500" dirty="0" smtClean="0">
                <a:latin typeface="Book Antiqua" pitchFamily="18" charset="0"/>
              </a:rPr>
              <a:t>Bases de données : site </a:t>
            </a:r>
            <a:r>
              <a:rPr lang="fr-FR" sz="2500" dirty="0" smtClean="0">
                <a:latin typeface="Book Antiqua" pitchFamily="18" charset="0"/>
                <a:hlinkClick r:id="rId2"/>
              </a:rPr>
              <a:t>INRA</a:t>
            </a:r>
            <a:r>
              <a:rPr lang="fr-FR" sz="2500" dirty="0" smtClean="0">
                <a:latin typeface="Book Antiqua" pitchFamily="18" charset="0"/>
              </a:rPr>
              <a:t> (</a:t>
            </a:r>
            <a:r>
              <a:rPr lang="fr-FR" sz="2500" dirty="0" err="1" smtClean="0">
                <a:latin typeface="Book Antiqua" pitchFamily="18" charset="0"/>
                <a:hlinkClick r:id="rId3"/>
              </a:rPr>
              <a:t>GISsol</a:t>
            </a:r>
            <a:r>
              <a:rPr lang="fr-FR" sz="2500" dirty="0" smtClean="0">
                <a:latin typeface="Book Antiqua" pitchFamily="18" charset="0"/>
              </a:rPr>
              <a:t>)</a:t>
            </a:r>
          </a:p>
          <a:p>
            <a:pPr lvl="1"/>
            <a:r>
              <a:rPr lang="fr-FR" sz="2100" dirty="0" smtClean="0">
                <a:latin typeface="Book Antiqua" pitchFamily="18" charset="0"/>
              </a:rPr>
              <a:t>Cartes érosion des sols </a:t>
            </a:r>
            <a:r>
              <a:rPr lang="fr-FR" sz="2100" dirty="0" smtClean="0">
                <a:latin typeface="Book Antiqua" pitchFamily="18" charset="0"/>
                <a:hlinkClick r:id="rId4"/>
              </a:rPr>
              <a:t>INRA</a:t>
            </a:r>
            <a:r>
              <a:rPr lang="fr-FR" sz="2100" dirty="0" smtClean="0">
                <a:latin typeface="Book Antiqua" pitchFamily="18" charset="0"/>
              </a:rPr>
              <a:t> (Orléans</a:t>
            </a:r>
            <a:r>
              <a:rPr lang="fr-FR" dirty="0" smtClean="0"/>
              <a:t>)</a:t>
            </a:r>
          </a:p>
          <a:p>
            <a:pPr lvl="1"/>
            <a:r>
              <a:rPr lang="fr-FR" sz="2100" dirty="0">
                <a:latin typeface="Book Antiqua" pitchFamily="18" charset="0"/>
              </a:rPr>
              <a:t>Cartes (données européennes) </a:t>
            </a:r>
            <a:r>
              <a:rPr lang="fr-FR" sz="2100" dirty="0" err="1" smtClean="0">
                <a:latin typeface="Book Antiqua" pitchFamily="18" charset="0"/>
                <a:hlinkClick r:id="rId5"/>
              </a:rPr>
              <a:t>DataSoils</a:t>
            </a:r>
            <a:endParaRPr lang="fr-FR" sz="2100" dirty="0" smtClean="0">
              <a:latin typeface="Book Antiqua" pitchFamily="18" charset="0"/>
            </a:endParaRPr>
          </a:p>
          <a:p>
            <a:pPr lvl="1"/>
            <a:r>
              <a:rPr lang="fr-FR" sz="2100" dirty="0" smtClean="0">
                <a:latin typeface="Book Antiqua" pitchFamily="18" charset="0"/>
              </a:rPr>
              <a:t>Cartes occupation des sols (</a:t>
            </a:r>
            <a:r>
              <a:rPr lang="fr-FR" sz="2100" dirty="0" smtClean="0">
                <a:latin typeface="Book Antiqua" pitchFamily="18" charset="0"/>
                <a:hlinkClick r:id="rId6"/>
              </a:rPr>
              <a:t>IFEN</a:t>
            </a:r>
            <a:r>
              <a:rPr lang="fr-FR" sz="2100" dirty="0" smtClean="0">
                <a:latin typeface="Book Antiqua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fr-FR" sz="2100" dirty="0" smtClean="0">
                <a:latin typeface="Book Antiqua" pitchFamily="18" charset="0"/>
              </a:rPr>
              <a:t>		=institut français pour </a:t>
            </a:r>
          </a:p>
          <a:p>
            <a:pPr marL="457200" lvl="1" indent="0">
              <a:buNone/>
            </a:pPr>
            <a:r>
              <a:rPr lang="fr-FR" sz="2100" dirty="0" smtClean="0">
                <a:latin typeface="Book Antiqua" pitchFamily="18" charset="0"/>
              </a:rPr>
              <a:t>		l’environnement)</a:t>
            </a:r>
            <a:endParaRPr lang="fr-FR" sz="2100" dirty="0">
              <a:latin typeface="Book Antiqua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379512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2117702" cy="17728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2682"/>
            <a:ext cx="3793204" cy="243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5832648"/>
          </a:xfrm>
        </p:spPr>
        <p:txBody>
          <a:bodyPr>
            <a:normAutofit/>
          </a:bodyPr>
          <a:lstStyle/>
          <a:p>
            <a:r>
              <a:rPr lang="fr-FR" dirty="0">
                <a:latin typeface="Book Antiqua" pitchFamily="18" charset="0"/>
                <a:sym typeface="Wingdings" pitchFamily="2" charset="2"/>
              </a:rPr>
              <a:t>3 Des compétences et capacités exploitées et évaluables</a:t>
            </a:r>
            <a:r>
              <a:rPr lang="fr-FR" dirty="0" smtClean="0">
                <a:latin typeface="Book Antiqua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fr-FR" sz="2500" b="1" dirty="0" smtClean="0">
                <a:latin typeface="Book Antiqua" pitchFamily="18" charset="0"/>
              </a:rPr>
              <a:t>S’informer</a:t>
            </a:r>
            <a:r>
              <a:rPr lang="fr-FR" sz="2500" dirty="0" smtClean="0">
                <a:latin typeface="Book Antiqua" pitchFamily="18" charset="0"/>
              </a:rPr>
              <a:t> : </a:t>
            </a:r>
            <a:r>
              <a:rPr lang="fr-FR" sz="2500" dirty="0">
                <a:latin typeface="Book Antiqua" pitchFamily="18" charset="0"/>
              </a:rPr>
              <a:t>se mobiliser en cohérence avec les consignes données (agir selon les consignes et saisir des informations utiles). </a:t>
            </a:r>
          </a:p>
          <a:p>
            <a:pPr algn="just"/>
            <a:r>
              <a:rPr lang="fr-FR" sz="2500" b="1" dirty="0">
                <a:latin typeface="Book Antiqua" pitchFamily="18" charset="0"/>
              </a:rPr>
              <a:t>Analyser </a:t>
            </a:r>
            <a:r>
              <a:rPr lang="fr-FR" sz="2500" dirty="0">
                <a:latin typeface="Book Antiqua" pitchFamily="18" charset="0"/>
              </a:rPr>
              <a:t>: Extraire des informations et les exploiter </a:t>
            </a:r>
          </a:p>
          <a:p>
            <a:pPr algn="just"/>
            <a:r>
              <a:rPr lang="fr-FR" sz="2500" b="1" dirty="0" smtClean="0">
                <a:latin typeface="Book Antiqua" pitchFamily="18" charset="0"/>
              </a:rPr>
              <a:t>Communiquer </a:t>
            </a:r>
            <a:r>
              <a:rPr lang="fr-FR" sz="2500" b="1" dirty="0">
                <a:latin typeface="Book Antiqua" pitchFamily="18" charset="0"/>
              </a:rPr>
              <a:t>: </a:t>
            </a:r>
            <a:r>
              <a:rPr lang="fr-FR" sz="2500" dirty="0">
                <a:latin typeface="Book Antiqua" pitchFamily="18" charset="0"/>
              </a:rPr>
              <a:t>Rendre compte de ses résultats en utilisant un vocabulaire adapté et en rédigeant une réponse argumentée </a:t>
            </a:r>
          </a:p>
          <a:p>
            <a:pPr algn="just"/>
            <a:r>
              <a:rPr lang="fr-FR" sz="2500" b="1" i="1" dirty="0" smtClean="0">
                <a:latin typeface="Book Antiqua" pitchFamily="18" charset="0"/>
              </a:rPr>
              <a:t>Autonomie </a:t>
            </a:r>
            <a:r>
              <a:rPr lang="fr-FR" sz="2500" b="1" i="1" dirty="0">
                <a:latin typeface="Book Antiqua" pitchFamily="18" charset="0"/>
              </a:rPr>
              <a:t>: </a:t>
            </a:r>
            <a:r>
              <a:rPr lang="fr-FR" sz="2500" i="1" dirty="0">
                <a:latin typeface="Book Antiqua" pitchFamily="18" charset="0"/>
              </a:rPr>
              <a:t>Travailler efficacement seul ou en équipe </a:t>
            </a:r>
            <a:r>
              <a:rPr lang="fr-FR" sz="2500" i="1" dirty="0" smtClean="0">
                <a:latin typeface="Book Antiqua" pitchFamily="18" charset="0"/>
              </a:rPr>
              <a:t>(en </a:t>
            </a:r>
            <a:r>
              <a:rPr lang="fr-FR" sz="2500" i="1" dirty="0">
                <a:latin typeface="Book Antiqua" pitchFamily="18" charset="0"/>
              </a:rPr>
              <a:t>respectant les règles de vie de classe et de sécurité). Soigner sa production</a:t>
            </a:r>
            <a:r>
              <a:rPr lang="fr-FR" sz="2500" b="1" i="1" dirty="0">
                <a:latin typeface="Book Antiqua" pitchFamily="18" charset="0"/>
              </a:rPr>
              <a:t>. </a:t>
            </a:r>
            <a:r>
              <a:rPr lang="fr-FR" sz="2500" i="1" dirty="0">
                <a:latin typeface="Book Antiqua" pitchFamily="18" charset="0"/>
              </a:rPr>
              <a:t>	</a:t>
            </a:r>
          </a:p>
          <a:p>
            <a:endParaRPr lang="fr-FR" dirty="0">
              <a:latin typeface="Book Antiqua" pitchFamily="18" charset="0"/>
            </a:endParaRPr>
          </a:p>
          <a:p>
            <a:endParaRPr lang="fr-FR" dirty="0"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379512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3517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525963"/>
          </a:xfrm>
        </p:spPr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Activité :</a:t>
            </a:r>
          </a:p>
          <a:p>
            <a:endParaRPr lang="fr-FR" dirty="0" smtClean="0">
              <a:latin typeface="Book Antiqua" pitchFamily="18" charset="0"/>
            </a:endParaRPr>
          </a:p>
          <a:p>
            <a:r>
              <a:rPr lang="fr-FR" dirty="0" smtClean="0">
                <a:latin typeface="Book Antiqua" pitchFamily="18" charset="0"/>
              </a:rPr>
              <a:t>A- Proposer un scénario d’activités à l’aide des documents et outils proposés pour répondre au problème posé. </a:t>
            </a:r>
          </a:p>
          <a:p>
            <a:pPr marL="0" indent="0">
              <a:buNone/>
            </a:pPr>
            <a:endParaRPr lang="fr-FR" dirty="0" smtClean="0">
              <a:latin typeface="Book Antiqua" pitchFamily="18" charset="0"/>
            </a:endParaRPr>
          </a:p>
          <a:p>
            <a:r>
              <a:rPr lang="fr-FR" dirty="0" smtClean="0">
                <a:latin typeface="Book Antiqua" pitchFamily="18" charset="0"/>
              </a:rPr>
              <a:t>B- Prendre en compte l’évaluation des compétences de chaque élève (ou binôme).</a:t>
            </a:r>
          </a:p>
          <a:p>
            <a:pPr marL="0" indent="0">
              <a:buNone/>
            </a:pPr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379512"/>
          </a:xfrm>
        </p:spPr>
        <p:txBody>
          <a:bodyPr>
            <a:noAutofit/>
          </a:bodyPr>
          <a:lstStyle/>
          <a:p>
            <a:r>
              <a:rPr lang="fr-FR" sz="1500" b="1" dirty="0">
                <a:latin typeface="Book Antiqua" pitchFamily="18" charset="0"/>
              </a:rPr>
              <a:t>Erosion des sols, impact de l'Homme au niveau des vignobles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7708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302</Words>
  <Application>Microsoft Office PowerPoint</Application>
  <PresentationFormat>Affichage à l'écran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Promenade</vt:lpstr>
      <vt:lpstr>Erosion des sols, impact de l'Homme au niveau des vignobles</vt:lpstr>
      <vt:lpstr>Erosion des sols, impact de l'Homme au niveau des vignobles</vt:lpstr>
      <vt:lpstr>Erosion des sols, impact de l'Homme au niveau des vignobles</vt:lpstr>
      <vt:lpstr>Erosion des sols, impact de l'Homme au niveau des vignobles</vt:lpstr>
      <vt:lpstr>Erosion des sols, impact de l'Homme au niveau des vignobles</vt:lpstr>
      <vt:lpstr>Erosion des sols, impact de l'Homme au niveau des vignobles</vt:lpstr>
      <vt:lpstr>Erosion des sols, impact de l'Homme au niveau des vignobles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des sols, impact de l'Homme au niveau des vignobles</dc:title>
  <dc:creator>Desvarenne</dc:creator>
  <cp:lastModifiedBy>Desvarenne</cp:lastModifiedBy>
  <cp:revision>18</cp:revision>
  <dcterms:created xsi:type="dcterms:W3CDTF">2011-12-11T13:33:18Z</dcterms:created>
  <dcterms:modified xsi:type="dcterms:W3CDTF">2012-01-18T09:29:22Z</dcterms:modified>
</cp:coreProperties>
</file>