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63" r:id="rId5"/>
    <p:sldId id="257" r:id="rId6"/>
    <p:sldId id="258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C89FCF4-86DE-4BE3-997C-158463E064B2}" type="datetimeFigureOut">
              <a:rPr lang="fr-FR" smtClean="0"/>
              <a:t>16/11/14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DA8172-AE9F-43FB-8441-5A9D11A00FEA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3265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+mj-lt"/>
              </a:rPr>
              <a:t>Les événements exceptionnels de crues, de coulées de boue ou de sécheresse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" y="100549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matique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Comment les événements exceptionnels permettent-t-ils d'améliorer la prévention du risque naturel étudié 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2924944"/>
            <a:ext cx="86409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logiciel QGIS, Système d'Information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Géoscientifique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sera utilisé pour construire un "projet" qui permette à l’élève dans sa région d’utiliser les données récoltées sur le terrain et les bases de données en ligne pour construire un travail 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répondant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à la problématique.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732167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Haute Normandie a été le théâtre de quelques épisodes dont on peut se servir pour amener les élèves à percevoir les risques qu'ils font courir à la population.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Élément d’accroche : une petite vidéo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886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Inscription dans les programmes de collège </a:t>
            </a:r>
            <a:endParaRPr lang="fr-FR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1340769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  <a:cs typeface="Calibri" pitchFamily="34" charset="0"/>
              </a:rPr>
              <a:t>LES THEMES DE CONVERGENCE </a:t>
            </a:r>
          </a:p>
          <a:p>
            <a:r>
              <a:rPr lang="fr-FR" sz="2000" dirty="0" smtClean="0">
                <a:latin typeface="Calibri" pitchFamily="34" charset="0"/>
                <a:cs typeface="Calibri" pitchFamily="34" charset="0"/>
              </a:rPr>
              <a:t>Le contenu des thèmes de convergence a été établi conformément  aux programmes des disciplines concernées dans lesquels ils sont mentionnés ; ils n’introduisent pas de nouvelles compétences exigibles et ne font pas l’objet d’un enseignement spécifique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. </a:t>
            </a:r>
            <a:endParaRPr lang="fr-FR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8039"/>
            <a:ext cx="6768752" cy="33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20431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2606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Calibri" pitchFamily="34" charset="0"/>
                <a:cs typeface="Calibri" pitchFamily="34" charset="0"/>
              </a:rPr>
              <a:t>Inscription dans les programmes du lycée  </a:t>
            </a:r>
            <a:endParaRPr lang="fr-FR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98072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En classe de seconde dans le programme de MPS </a:t>
            </a:r>
            <a:endParaRPr lang="fr-FR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8728967" cy="140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989" y="4005064"/>
            <a:ext cx="846505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33265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Rattaché au programme de seconde </a:t>
            </a:r>
            <a:endParaRPr lang="fr-FR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21028" cy="383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013176"/>
            <a:ext cx="8503765" cy="13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32874"/>
            <a:ext cx="6912768" cy="523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En lien avec le professeur d’histoire et géographie dans le cadre de l’ECJS ou encore en AP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alibri" pitchFamily="34" charset="0"/>
                <a:cs typeface="Calibri" pitchFamily="34" charset="0"/>
              </a:rPr>
              <a:t>En classe de première, dans le cadre du programme nourrir l’humanité en AP ou en TPE en lien avec la gestion des ressources</a:t>
            </a:r>
            <a:endParaRPr lang="fr-FR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7109"/>
            <a:ext cx="8586972" cy="390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40466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En classe de Terminale S spécialité </a:t>
            </a:r>
            <a:endParaRPr lang="fr-FR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61695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</TotalTime>
  <Words>153</Words>
  <Application>Microsoft Office PowerPoint</Application>
  <PresentationFormat>Affichage à l'écran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Carole</dc:creator>
  <cp:lastModifiedBy>Carole</cp:lastModifiedBy>
  <cp:revision>10</cp:revision>
  <dcterms:created xsi:type="dcterms:W3CDTF">2014-11-16T13:55:27Z</dcterms:created>
  <dcterms:modified xsi:type="dcterms:W3CDTF">2014-11-16T15:30:08Z</dcterms:modified>
</cp:coreProperties>
</file>