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76A62-139F-4A14-9BC6-2497610586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1400 km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76A62-139F-4A14-9BC6-2497610586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seasons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76A62-139F-4A14-9BC6-2497610586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BF70BB-C192-489A-97CD-83A6391952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07BE-26BF-4F50-8A46-E771266B2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A175-C5A8-4045-B700-FDDBE372C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A71D77-D70B-45AF-95D8-CDC63C131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BE918-ADC9-44F4-9B99-3C41723B6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B072A-6C57-424A-A00E-5FD0BA5E1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4E7F-5D0F-4793-B09F-1FD523614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2C541-BFAD-4C15-8625-5E1E4CB09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C0F24-6A74-477B-A6FB-E69BF54C1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A4BA1-DBEF-40D4-A4E4-A7E623DF9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605E-F0A9-48A2-A038-36E43F9F6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40626-6322-4363-90E5-7602CD251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2BCE-B757-4F52-95F0-0F870863D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B331-BF2A-415B-91E4-F2D9F68F7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97609-7F03-44FD-BF2F-1CDACEA6D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CE2D6-98C4-4229-BF2B-7F0667565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C747-9FE2-45D7-BF81-15A919FA2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3F5A3-3ECE-4AAE-B704-3B0AE878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3D637-9645-4C38-AD2E-71EB40AB6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E3A4-01E5-4ACE-8B82-4C4366274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6B99F-24A9-4C3A-A5CC-C4E160909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18D1C-BA28-442A-931D-7E2152689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A2ED44-5EB5-4C1F-9510-9FCD4FB865D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494027-A50C-474B-BA83-1AE0BBCA7BE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4" y="2130425"/>
            <a:ext cx="5470475" cy="1470025"/>
          </a:xfrm>
        </p:spPr>
        <p:txBody>
          <a:bodyPr/>
          <a:lstStyle/>
          <a:p>
            <a:r>
              <a:rPr lang="hu-HU" sz="4400" dirty="0" err="1" smtClean="0"/>
              <a:t>Climate</a:t>
            </a:r>
            <a:r>
              <a:rPr lang="hu-HU" sz="4400" dirty="0" smtClean="0"/>
              <a:t> of Hungary</a:t>
            </a:r>
            <a:endParaRPr lang="hu-HU" sz="44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Attila Varga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64399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211512" cy="45259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" name="Tartalom helye 9" descr="hungary-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284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729" t="15780" r="-625" b="4406"/>
          <a:stretch>
            <a:fillRect/>
          </a:stretch>
        </p:blipFill>
        <p:spPr bwMode="auto">
          <a:xfrm>
            <a:off x="0" y="0"/>
            <a:ext cx="9206096" cy="707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78098"/>
          </a:xfrm>
        </p:spPr>
        <p:txBody>
          <a:bodyPr/>
          <a:lstStyle/>
          <a:p>
            <a:pPr algn="ctr"/>
            <a:r>
              <a:rPr lang="hu-HU" b="1" dirty="0" err="1" smtClean="0"/>
              <a:t>Summer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5612" y="1268760"/>
            <a:ext cx="7068716" cy="4857403"/>
          </a:xfrm>
        </p:spPr>
        <p:txBody>
          <a:bodyPr/>
          <a:lstStyle/>
          <a:p>
            <a:r>
              <a:rPr lang="hu-HU" sz="3200" dirty="0" err="1" smtClean="0"/>
              <a:t>Warm</a:t>
            </a:r>
            <a:r>
              <a:rPr lang="hu-HU" sz="3200" dirty="0" smtClean="0"/>
              <a:t>  and </a:t>
            </a:r>
            <a:r>
              <a:rPr lang="hu-HU" sz="3200" dirty="0" err="1" smtClean="0"/>
              <a:t>dry</a:t>
            </a:r>
            <a:r>
              <a:rPr lang="hu-HU" sz="3200" dirty="0" smtClean="0"/>
              <a:t>, </a:t>
            </a:r>
            <a:r>
              <a:rPr lang="hu-HU" sz="3200" dirty="0" err="1" smtClean="0"/>
              <a:t>lot</a:t>
            </a:r>
            <a:r>
              <a:rPr lang="hu-HU" sz="3200" dirty="0" smtClean="0"/>
              <a:t> of </a:t>
            </a:r>
            <a:r>
              <a:rPr lang="hu-HU" sz="3200" dirty="0" err="1" smtClean="0"/>
              <a:t>sunshine</a:t>
            </a:r>
            <a:endParaRPr lang="hu-HU" sz="3200" dirty="0" smtClean="0"/>
          </a:p>
          <a:p>
            <a:r>
              <a:rPr lang="hu-HU" sz="3200" dirty="0" smtClean="0"/>
              <a:t>More </a:t>
            </a:r>
            <a:r>
              <a:rPr lang="hu-HU" sz="3200" dirty="0" err="1" smtClean="0"/>
              <a:t>than</a:t>
            </a:r>
            <a:r>
              <a:rPr lang="hu-HU" sz="3200" dirty="0" smtClean="0"/>
              <a:t> 30</a:t>
            </a:r>
            <a:r>
              <a:rPr lang="hu-HU" sz="3200" dirty="0" smtClean="0">
                <a:sym typeface="Symbol"/>
              </a:rPr>
              <a:t>C</a:t>
            </a:r>
            <a:endParaRPr lang="hu-HU" sz="3200" dirty="0"/>
          </a:p>
        </p:txBody>
      </p:sp>
      <p:pic>
        <p:nvPicPr>
          <p:cNvPr id="5" name="Tartalom helye 4" descr="napsut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754583"/>
            <a:ext cx="6624736" cy="3716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pPr algn="ctr"/>
            <a:r>
              <a:rPr lang="hu-HU" b="1" dirty="0" err="1" smtClean="0"/>
              <a:t>Autumn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613" y="1412776"/>
            <a:ext cx="8226425" cy="4713387"/>
          </a:xfrm>
        </p:spPr>
        <p:txBody>
          <a:bodyPr/>
          <a:lstStyle/>
          <a:p>
            <a:r>
              <a:rPr lang="hu-HU" sz="3200" dirty="0" err="1" smtClean="0"/>
              <a:t>Lot</a:t>
            </a:r>
            <a:r>
              <a:rPr lang="hu-HU" sz="3200" dirty="0" smtClean="0"/>
              <a:t> of </a:t>
            </a:r>
            <a:r>
              <a:rPr lang="hu-HU" sz="3200" dirty="0" err="1" smtClean="0"/>
              <a:t>rain</a:t>
            </a:r>
            <a:r>
              <a:rPr lang="hu-HU" sz="3200" dirty="0" smtClean="0"/>
              <a:t> and fog</a:t>
            </a:r>
          </a:p>
          <a:p>
            <a:r>
              <a:rPr lang="hu-HU" sz="3200" dirty="0" smtClean="0"/>
              <a:t>10-20 </a:t>
            </a:r>
            <a:r>
              <a:rPr lang="hu-HU" sz="3200" dirty="0" smtClean="0">
                <a:sym typeface="Symbol"/>
              </a:rPr>
              <a:t>C</a:t>
            </a:r>
            <a:endParaRPr lang="hu-HU" sz="3200" dirty="0" smtClean="0"/>
          </a:p>
          <a:p>
            <a:endParaRPr lang="hu-HU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813119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6425" cy="720080"/>
          </a:xfrm>
        </p:spPr>
        <p:txBody>
          <a:bodyPr/>
          <a:lstStyle/>
          <a:p>
            <a:pPr algn="ctr"/>
            <a:r>
              <a:rPr lang="hu-HU" b="1" dirty="0" smtClean="0"/>
              <a:t>Winter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Cold</a:t>
            </a:r>
            <a:r>
              <a:rPr lang="hu-HU" dirty="0" smtClean="0"/>
              <a:t> and </a:t>
            </a:r>
            <a:r>
              <a:rPr lang="hu-HU" dirty="0" err="1" smtClean="0"/>
              <a:t>windy</a:t>
            </a:r>
            <a:r>
              <a:rPr lang="hu-HU" dirty="0" smtClean="0"/>
              <a:t>, </a:t>
            </a:r>
            <a:r>
              <a:rPr lang="hu-HU" dirty="0" err="1" smtClean="0"/>
              <a:t>often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snow</a:t>
            </a:r>
            <a:endParaRPr lang="hu-HU" dirty="0" smtClean="0"/>
          </a:p>
          <a:p>
            <a:r>
              <a:rPr lang="hu-HU" dirty="0" err="1" smtClean="0"/>
              <a:t>Under</a:t>
            </a:r>
            <a:r>
              <a:rPr lang="hu-HU" dirty="0" smtClean="0"/>
              <a:t> 0</a:t>
            </a:r>
            <a:r>
              <a:rPr lang="hu-HU" dirty="0" smtClean="0">
                <a:sym typeface="Symbol"/>
              </a:rPr>
              <a:t>C</a:t>
            </a:r>
            <a:endParaRPr lang="hu-HU" dirty="0" smtClean="0"/>
          </a:p>
        </p:txBody>
      </p:sp>
      <p:pic>
        <p:nvPicPr>
          <p:cNvPr id="4" name="Kép 3" descr="té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7776864" cy="4109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Spring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87624" y="162880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Rainy</a:t>
            </a:r>
            <a:r>
              <a:rPr lang="hu-HU" sz="2800" dirty="0" smtClean="0"/>
              <a:t>  </a:t>
            </a:r>
            <a:r>
              <a:rPr lang="hu-HU" sz="2800" dirty="0" err="1" smtClean="0"/>
              <a:t>but</a:t>
            </a:r>
            <a:r>
              <a:rPr lang="hu-HU" sz="2800" dirty="0" smtClean="0"/>
              <a:t> </a:t>
            </a:r>
            <a:r>
              <a:rPr lang="hu-HU" sz="2800" dirty="0" err="1" smtClean="0"/>
              <a:t>often</a:t>
            </a:r>
            <a:r>
              <a:rPr lang="hu-HU" sz="2800" dirty="0" smtClean="0"/>
              <a:t> </a:t>
            </a:r>
            <a:r>
              <a:rPr lang="hu-HU" sz="2800" dirty="0" err="1" smtClean="0"/>
              <a:t>sunny</a:t>
            </a:r>
            <a:endParaRPr lang="hu-HU" sz="2800" dirty="0" smtClean="0"/>
          </a:p>
          <a:p>
            <a:r>
              <a:rPr lang="hu-HU" sz="2800" dirty="0" smtClean="0">
                <a:sym typeface="Symbol"/>
              </a:rPr>
              <a:t>10-20 C</a:t>
            </a:r>
            <a:endParaRPr lang="hu-HU" sz="2800" dirty="0"/>
          </a:p>
        </p:txBody>
      </p:sp>
      <p:pic>
        <p:nvPicPr>
          <p:cNvPr id="7" name="Tartalom helye 6" descr="szivárvá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708921"/>
            <a:ext cx="6120680" cy="38164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Climate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Less </a:t>
            </a:r>
            <a:r>
              <a:rPr lang="hu-HU" dirty="0" err="1" smtClean="0"/>
              <a:t>snow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winter</a:t>
            </a:r>
            <a:endParaRPr lang="hu-HU" dirty="0" smtClean="0"/>
          </a:p>
          <a:p>
            <a:r>
              <a:rPr lang="hu-HU" dirty="0" smtClean="0">
                <a:sym typeface="Symbol"/>
              </a:rPr>
              <a:t>More </a:t>
            </a:r>
            <a:r>
              <a:rPr lang="hu-HU" dirty="0" err="1" smtClean="0">
                <a:sym typeface="Symbol"/>
              </a:rPr>
              <a:t>storm</a:t>
            </a:r>
            <a:r>
              <a:rPr lang="hu-HU" dirty="0" smtClean="0">
                <a:sym typeface="Symbol"/>
              </a:rPr>
              <a:t> </a:t>
            </a:r>
            <a:endParaRPr lang="hu-HU" dirty="0" smtClean="0"/>
          </a:p>
          <a:p>
            <a:r>
              <a:rPr lang="hu-HU" dirty="0" smtClean="0"/>
              <a:t>Hot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summer</a:t>
            </a:r>
            <a:r>
              <a:rPr lang="hu-HU" dirty="0" smtClean="0"/>
              <a:t> – </a:t>
            </a:r>
            <a:r>
              <a:rPr lang="hu-HU" dirty="0" err="1" smtClean="0"/>
              <a:t>sometimes</a:t>
            </a:r>
            <a:r>
              <a:rPr lang="hu-HU" dirty="0" smtClean="0"/>
              <a:t> over 40 </a:t>
            </a:r>
            <a:r>
              <a:rPr lang="hu-HU" dirty="0" smtClean="0">
                <a:sym typeface="Symbol"/>
              </a:rPr>
              <a:t>C</a:t>
            </a:r>
          </a:p>
        </p:txBody>
      </p:sp>
      <p:pic>
        <p:nvPicPr>
          <p:cNvPr id="4" name="Kép 3" descr="kánik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7416823" cy="32403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074_slide">
  <a:themeElements>
    <a:clrScheme name="Office-téma 2">
      <a:dk1>
        <a:srgbClr val="333333"/>
      </a:dk1>
      <a:lt1>
        <a:srgbClr val="FFFFFF"/>
      </a:lt1>
      <a:dk2>
        <a:srgbClr val="006633"/>
      </a:dk2>
      <a:lt2>
        <a:srgbClr val="FFFFFF"/>
      </a:lt2>
      <a:accent1>
        <a:srgbClr val="A4ED77"/>
      </a:accent1>
      <a:accent2>
        <a:srgbClr val="85C8F2"/>
      </a:accent2>
      <a:accent3>
        <a:srgbClr val="AAB8AD"/>
      </a:accent3>
      <a:accent4>
        <a:srgbClr val="DADADA"/>
      </a:accent4>
      <a:accent5>
        <a:srgbClr val="CFF4BD"/>
      </a:accent5>
      <a:accent6>
        <a:srgbClr val="78B5DB"/>
      </a:accent6>
      <a:hlink>
        <a:srgbClr val="7CF7BA"/>
      </a:hlink>
      <a:folHlink>
        <a:srgbClr val="E9F285"/>
      </a:folHlink>
    </a:clrScheme>
    <a:fontScheme name="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2CDE85"/>
        </a:accent1>
        <a:accent2>
          <a:srgbClr val="46E897"/>
        </a:accent2>
        <a:accent3>
          <a:srgbClr val="AAB8AD"/>
        </a:accent3>
        <a:accent4>
          <a:srgbClr val="DADADA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2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A4ED77"/>
        </a:accent1>
        <a:accent2>
          <a:srgbClr val="85C8F2"/>
        </a:accent2>
        <a:accent3>
          <a:srgbClr val="AAB8AD"/>
        </a:accent3>
        <a:accent4>
          <a:srgbClr val="DADADA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F2AD6D"/>
        </a:accent1>
        <a:accent2>
          <a:srgbClr val="45E695"/>
        </a:accent2>
        <a:accent3>
          <a:srgbClr val="AAB8AD"/>
        </a:accent3>
        <a:accent4>
          <a:srgbClr val="DADADA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4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EDDA47"/>
        </a:accent1>
        <a:accent2>
          <a:srgbClr val="FFAC99"/>
        </a:accent2>
        <a:accent3>
          <a:srgbClr val="AAB8AD"/>
        </a:accent3>
        <a:accent4>
          <a:srgbClr val="DADADA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DE85"/>
        </a:accent1>
        <a:accent2>
          <a:srgbClr val="46E897"/>
        </a:accent2>
        <a:accent3>
          <a:srgbClr val="FFFFFF"/>
        </a:accent3>
        <a:accent4>
          <a:srgbClr val="000000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D77"/>
        </a:accent1>
        <a:accent2>
          <a:srgbClr val="85C8F2"/>
        </a:accent2>
        <a:accent3>
          <a:srgbClr val="FFFFFF"/>
        </a:accent3>
        <a:accent4>
          <a:srgbClr val="000000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D6D"/>
        </a:accent1>
        <a:accent2>
          <a:srgbClr val="45E695"/>
        </a:accent2>
        <a:accent3>
          <a:srgbClr val="FFFFFF"/>
        </a:accent3>
        <a:accent4>
          <a:srgbClr val="000000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DDA47"/>
        </a:accent1>
        <a:accent2>
          <a:srgbClr val="FFAC99"/>
        </a:accent2>
        <a:accent3>
          <a:srgbClr val="FFFFFF"/>
        </a:accent3>
        <a:accent4>
          <a:srgbClr val="000000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33"/>
      </a:dk2>
      <a:lt2>
        <a:srgbClr val="FFFFFF"/>
      </a:lt2>
      <a:accent1>
        <a:srgbClr val="A4ED77"/>
      </a:accent1>
      <a:accent2>
        <a:srgbClr val="85C8F2"/>
      </a:accent2>
      <a:accent3>
        <a:srgbClr val="AAB8AD"/>
      </a:accent3>
      <a:accent4>
        <a:srgbClr val="DADADA"/>
      </a:accent4>
      <a:accent5>
        <a:srgbClr val="CFF4BD"/>
      </a:accent5>
      <a:accent6>
        <a:srgbClr val="78B5DB"/>
      </a:accent6>
      <a:hlink>
        <a:srgbClr val="7CF7BA"/>
      </a:hlink>
      <a:folHlink>
        <a:srgbClr val="E9F2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2CDE85"/>
        </a:accent1>
        <a:accent2>
          <a:srgbClr val="46E897"/>
        </a:accent2>
        <a:accent3>
          <a:srgbClr val="AAB8AD"/>
        </a:accent3>
        <a:accent4>
          <a:srgbClr val="DADADA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A4ED77"/>
        </a:accent1>
        <a:accent2>
          <a:srgbClr val="85C8F2"/>
        </a:accent2>
        <a:accent3>
          <a:srgbClr val="AAB8AD"/>
        </a:accent3>
        <a:accent4>
          <a:srgbClr val="DADADA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F2AD6D"/>
        </a:accent1>
        <a:accent2>
          <a:srgbClr val="45E695"/>
        </a:accent2>
        <a:accent3>
          <a:srgbClr val="AAB8AD"/>
        </a:accent3>
        <a:accent4>
          <a:srgbClr val="DADADA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EDDA47"/>
        </a:accent1>
        <a:accent2>
          <a:srgbClr val="FFAC99"/>
        </a:accent2>
        <a:accent3>
          <a:srgbClr val="AAB8AD"/>
        </a:accent3>
        <a:accent4>
          <a:srgbClr val="DADADA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DE85"/>
        </a:accent1>
        <a:accent2>
          <a:srgbClr val="46E897"/>
        </a:accent2>
        <a:accent3>
          <a:srgbClr val="FFFFFF"/>
        </a:accent3>
        <a:accent4>
          <a:srgbClr val="000000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D77"/>
        </a:accent1>
        <a:accent2>
          <a:srgbClr val="85C8F2"/>
        </a:accent2>
        <a:accent3>
          <a:srgbClr val="FFFFFF"/>
        </a:accent3>
        <a:accent4>
          <a:srgbClr val="000000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D6D"/>
        </a:accent1>
        <a:accent2>
          <a:srgbClr val="45E695"/>
        </a:accent2>
        <a:accent3>
          <a:srgbClr val="FFFFFF"/>
        </a:accent3>
        <a:accent4>
          <a:srgbClr val="000000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DDA47"/>
        </a:accent1>
        <a:accent2>
          <a:srgbClr val="FFAC99"/>
        </a:accent2>
        <a:accent3>
          <a:srgbClr val="FFFFFF"/>
        </a:accent3>
        <a:accent4>
          <a:srgbClr val="000000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ind_1074_slide</Template>
  <TotalTime>79</TotalTime>
  <Words>70</Words>
  <Application>Microsoft Office PowerPoint</Application>
  <PresentationFormat>Diavetítés a képernyőre (4:3 oldalarány)</PresentationFormat>
  <Paragraphs>22</Paragraphs>
  <Slides>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ind_1074_slide</vt:lpstr>
      <vt:lpstr>1_Default Design</vt:lpstr>
      <vt:lpstr>Climate of Hungary</vt:lpstr>
      <vt:lpstr>2. dia</vt:lpstr>
      <vt:lpstr>3. dia</vt:lpstr>
      <vt:lpstr>Summer</vt:lpstr>
      <vt:lpstr>Autumn</vt:lpstr>
      <vt:lpstr>Winter</vt:lpstr>
      <vt:lpstr>Spring</vt:lpstr>
      <vt:lpstr>Climate change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of Hungary</dc:title>
  <dc:creator>vargaa</dc:creator>
  <cp:lastModifiedBy>vargaa</cp:lastModifiedBy>
  <cp:revision>3</cp:revision>
  <dcterms:created xsi:type="dcterms:W3CDTF">2014-05-29T02:01:04Z</dcterms:created>
  <dcterms:modified xsi:type="dcterms:W3CDTF">2014-06-16T04:57:02Z</dcterms:modified>
</cp:coreProperties>
</file>