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4" r:id="rId6"/>
    <p:sldId id="265" r:id="rId7"/>
    <p:sldId id="26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14" autoAdjust="0"/>
    <p:restoredTop sz="94660"/>
  </p:normalViewPr>
  <p:slideViewPr>
    <p:cSldViewPr snapToGrid="0">
      <p:cViewPr varScale="1">
        <p:scale>
          <a:sx n="78" d="100"/>
          <a:sy n="78" d="100"/>
        </p:scale>
        <p:origin x="-19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pPr/>
              <a:t>6/11/2014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78" y="321616"/>
            <a:ext cx="9510848" cy="1537261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137" y="2205779"/>
            <a:ext cx="10317892" cy="3065146"/>
          </a:xfrm>
          <a:prstGeom prst="rect">
            <a:avLst/>
          </a:prstGeom>
        </p:spPr>
      </p:pic>
      <p:graphicFrame>
        <p:nvGraphicFramePr>
          <p:cNvPr id="6" name="Tabuľ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81359450"/>
              </p:ext>
            </p:extLst>
          </p:nvPr>
        </p:nvGraphicFramePr>
        <p:xfrm>
          <a:off x="3287051" y="6271143"/>
          <a:ext cx="4367476" cy="274320"/>
        </p:xfrm>
        <a:graphic>
          <a:graphicData uri="http://schemas.openxmlformats.org/drawingml/2006/table">
            <a:tbl>
              <a:tblPr/>
              <a:tblGrid>
                <a:gridCol w="4367476"/>
              </a:tblGrid>
              <a:tr h="204867">
                <a:tc>
                  <a:txBody>
                    <a:bodyPr/>
                    <a:lstStyle/>
                    <a:p>
                      <a:pPr algn="ctr"/>
                      <a:r>
                        <a:rPr lang="sk-SK" b="1" dirty="0" smtClean="0">
                          <a:latin typeface="Arial" panose="020B0604020202020204" pitchFamily="34" charset="0"/>
                        </a:rPr>
                        <a:t>            16/06/2014-20/06/2014</a:t>
                      </a:r>
                      <a:r>
                        <a:rPr lang="sk-SK" dirty="0" smtClean="0"/>
                        <a:t> </a:t>
                      </a:r>
                      <a:endParaRPr lang="sk-SK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uľ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01142819"/>
              </p:ext>
            </p:extLst>
          </p:nvPr>
        </p:nvGraphicFramePr>
        <p:xfrm>
          <a:off x="3813628" y="5888459"/>
          <a:ext cx="3602910" cy="304800"/>
        </p:xfrm>
        <a:graphic>
          <a:graphicData uri="http://schemas.openxmlformats.org/drawingml/2006/table">
            <a:tbl>
              <a:tblPr/>
              <a:tblGrid>
                <a:gridCol w="3602910"/>
              </a:tblGrid>
              <a:tr h="227883">
                <a:tc>
                  <a:txBody>
                    <a:bodyPr/>
                    <a:lstStyle/>
                    <a:p>
                      <a:pPr algn="ctr"/>
                      <a:r>
                        <a:rPr lang="sk-SK" sz="2000" b="1" dirty="0" err="1">
                          <a:latin typeface="Arial" panose="020B0604020202020204" pitchFamily="34" charset="0"/>
                        </a:rPr>
                        <a:t>Lyon</a:t>
                      </a:r>
                      <a:r>
                        <a:rPr lang="sk-SK" sz="2000" b="1" dirty="0"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sk-SK" sz="2000" b="1" dirty="0" err="1" smtClean="0">
                          <a:latin typeface="Arial" panose="020B0604020202020204" pitchFamily="34" charset="0"/>
                        </a:rPr>
                        <a:t>France</a:t>
                      </a:r>
                      <a:endParaRPr lang="sk-SK" sz="20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016003" y="5721400"/>
            <a:ext cx="490957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altLang="sk-SK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sk-SK" altLang="sk-SK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sk-SK" alt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1644241" y="5192411"/>
            <a:ext cx="8145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No: </a:t>
            </a:r>
            <a:r>
              <a:rPr lang="sk-SK" b="1" dirty="0" smtClean="0"/>
              <a:t>223</a:t>
            </a:r>
            <a:r>
              <a:rPr lang="sk-SK" dirty="0" smtClean="0"/>
              <a:t>   </a:t>
            </a:r>
            <a:r>
              <a:rPr lang="en-US" b="1" dirty="0" smtClean="0"/>
              <a:t>Goals </a:t>
            </a:r>
            <a:r>
              <a:rPr lang="en-US" b="1" dirty="0"/>
              <a:t>and benefits of co-teaching sciences and philosophy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135114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5188" y="2671591"/>
            <a:ext cx="6232011" cy="727491"/>
          </a:xfrm>
          <a:prstGeom prst="rect">
            <a:avLst/>
          </a:prstGeom>
        </p:spPr>
      </p:pic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0480" y="0"/>
            <a:ext cx="5264320" cy="698577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509" y="1520842"/>
            <a:ext cx="6139370" cy="64570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509" y="4175542"/>
            <a:ext cx="6139370" cy="55054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509" y="5304212"/>
            <a:ext cx="6232011" cy="85549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5188" y="361152"/>
            <a:ext cx="4662703" cy="76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230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454" y="939113"/>
            <a:ext cx="9698089" cy="4880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79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818" y="256379"/>
            <a:ext cx="5671756" cy="307559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141" y="256379"/>
            <a:ext cx="4967416" cy="6601621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4476943" y="2405144"/>
            <a:ext cx="1501631" cy="926833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St. </a:t>
            </a:r>
            <a:r>
              <a:rPr lang="sk-SK" sz="16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Elizabeth´s</a:t>
            </a:r>
            <a:r>
              <a:rPr lang="sk-SK" sz="16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 </a:t>
            </a:r>
            <a:r>
              <a:rPr lang="sk-SK" sz="1600" dirty="0" err="1" smtClean="0">
                <a:solidFill>
                  <a:schemeClr val="bg1"/>
                </a:solidFill>
                <a:latin typeface="Brush Script MT" panose="03060802040406070304" pitchFamily="66" charset="0"/>
              </a:rPr>
              <a:t>cathedral</a:t>
            </a:r>
            <a:r>
              <a:rPr lang="sk-SK" sz="16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 Košice</a:t>
            </a:r>
            <a:endParaRPr lang="sk-SK" sz="16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8" name="Zástupný symbol obsahu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99" y="3396751"/>
            <a:ext cx="5733540" cy="346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283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06" y="222058"/>
            <a:ext cx="2937348" cy="758244"/>
          </a:xfrm>
        </p:spPr>
        <p:txBody>
          <a:bodyPr/>
          <a:lstStyle/>
          <a:p>
            <a:r>
              <a:rPr lang="sk-SK" b="1" dirty="0" smtClean="0"/>
              <a:t>WEATHER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46111" y="980302"/>
            <a:ext cx="10763293" cy="5750012"/>
          </a:xfrm>
        </p:spPr>
        <p:txBody>
          <a:bodyPr>
            <a:normAutofit/>
          </a:bodyPr>
          <a:lstStyle/>
          <a:p>
            <a:r>
              <a:rPr lang="sk-SK" sz="2900" dirty="0" err="1" smtClean="0"/>
              <a:t>The</a:t>
            </a:r>
            <a:r>
              <a:rPr lang="sk-SK" sz="2900" dirty="0" smtClean="0"/>
              <a:t> Slovak </a:t>
            </a:r>
            <a:r>
              <a:rPr lang="sk-SK" sz="2900" dirty="0" err="1" smtClean="0"/>
              <a:t>Republic</a:t>
            </a:r>
            <a:r>
              <a:rPr lang="sk-SK" sz="2900" dirty="0" smtClean="0"/>
              <a:t> has a </a:t>
            </a:r>
            <a:r>
              <a:rPr lang="sk-SK" sz="2900" dirty="0" err="1" smtClean="0"/>
              <a:t>continental</a:t>
            </a:r>
            <a:r>
              <a:rPr lang="sk-SK" sz="2900" dirty="0" smtClean="0"/>
              <a:t> </a:t>
            </a:r>
            <a:r>
              <a:rPr lang="sk-SK" sz="2900" dirty="0" err="1" smtClean="0"/>
              <a:t>climate</a:t>
            </a:r>
            <a:r>
              <a:rPr lang="sk-SK" sz="2900" dirty="0" smtClean="0"/>
              <a:t> </a:t>
            </a:r>
            <a:r>
              <a:rPr lang="sk-SK" sz="2900" dirty="0" err="1" smtClean="0"/>
              <a:t>with</a:t>
            </a:r>
            <a:r>
              <a:rPr lang="sk-SK" sz="2900" dirty="0" smtClean="0"/>
              <a:t> 4 </a:t>
            </a:r>
            <a:r>
              <a:rPr lang="sk-SK" sz="2900" dirty="0" err="1" smtClean="0"/>
              <a:t>seasons</a:t>
            </a:r>
            <a:r>
              <a:rPr lang="sk-SK" sz="2900" dirty="0" smtClean="0"/>
              <a:t>:</a:t>
            </a:r>
          </a:p>
          <a:p>
            <a:pPr marL="0" indent="0">
              <a:buNone/>
            </a:pPr>
            <a:r>
              <a:rPr lang="sk-SK" sz="2900" b="1" dirty="0" smtClean="0">
                <a:solidFill>
                  <a:srgbClr val="00B050"/>
                </a:solidFill>
              </a:rPr>
              <a:t>                         </a:t>
            </a:r>
            <a:endParaRPr lang="sk-SK" sz="2900" dirty="0" smtClean="0"/>
          </a:p>
          <a:p>
            <a:endParaRPr lang="sk-SK" sz="2900" dirty="0" smtClean="0"/>
          </a:p>
          <a:p>
            <a:endParaRPr lang="sk-SK" sz="2900" b="1" dirty="0" smtClean="0">
              <a:solidFill>
                <a:srgbClr val="FFC000"/>
              </a:solidFill>
            </a:endParaRPr>
          </a:p>
          <a:p>
            <a:endParaRPr lang="sk-SK" sz="2900" b="1" dirty="0" smtClean="0">
              <a:solidFill>
                <a:srgbClr val="FFC000"/>
              </a:solidFill>
            </a:endParaRP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15811" y="1561348"/>
            <a:ext cx="3325432" cy="2169403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9819503" y="2166551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chemeClr val="bg2"/>
                </a:solidFill>
              </a:rPr>
              <a:t>WINTER</a:t>
            </a:r>
            <a:endParaRPr lang="sk-SK" b="1" dirty="0">
              <a:solidFill>
                <a:schemeClr val="bg2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7075" y="3969390"/>
            <a:ext cx="3497853" cy="2331901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5562425" y="4679889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/>
              <a:t>AUTUMN</a:t>
            </a:r>
            <a:endParaRPr lang="sk-SK" b="1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95684" y="1572768"/>
            <a:ext cx="3377596" cy="2243328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5358549" y="1914143"/>
            <a:ext cx="1147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FF00"/>
                </a:solidFill>
              </a:rPr>
              <a:t>SUMMER</a:t>
            </a:r>
            <a:endParaRPr lang="sk-SK" b="1" dirty="0">
              <a:solidFill>
                <a:srgbClr val="FFFF00"/>
              </a:solidFill>
            </a:endParaRPr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24" y="4032044"/>
            <a:ext cx="3190850" cy="2393139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839096" y="4225422"/>
            <a:ext cx="100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smtClean="0">
                <a:solidFill>
                  <a:srgbClr val="336600"/>
                </a:solidFill>
              </a:rPr>
              <a:t>SPRING</a:t>
            </a:r>
            <a:endParaRPr lang="sk-SK" b="1" dirty="0">
              <a:solidFill>
                <a:srgbClr val="336600"/>
              </a:solidFill>
            </a:endParaRPr>
          </a:p>
        </p:txBody>
      </p:sp>
      <p:sp>
        <p:nvSpPr>
          <p:cNvPr id="14" name="BlokTextu 13"/>
          <p:cNvSpPr txBox="1"/>
          <p:nvPr/>
        </p:nvSpPr>
        <p:spPr>
          <a:xfrm>
            <a:off x="7710424" y="4216400"/>
            <a:ext cx="4087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 smtClean="0">
                <a:solidFill>
                  <a:srgbClr val="00B0F0"/>
                </a:solidFill>
              </a:rPr>
              <a:t>The</a:t>
            </a:r>
            <a:r>
              <a:rPr lang="sk-SK" b="1" dirty="0" smtClean="0">
                <a:solidFill>
                  <a:srgbClr val="00B0F0"/>
                </a:solidFill>
              </a:rPr>
              <a:t> </a:t>
            </a:r>
            <a:r>
              <a:rPr lang="sk-SK" b="1" dirty="0" err="1" smtClean="0">
                <a:solidFill>
                  <a:srgbClr val="00B0F0"/>
                </a:solidFill>
              </a:rPr>
              <a:t>coldest</a:t>
            </a:r>
            <a:r>
              <a:rPr lang="sk-SK" b="1" dirty="0" smtClean="0">
                <a:solidFill>
                  <a:srgbClr val="00B0F0"/>
                </a:solidFill>
              </a:rPr>
              <a:t> </a:t>
            </a:r>
            <a:r>
              <a:rPr lang="sk-SK" b="1" dirty="0" err="1" smtClean="0">
                <a:solidFill>
                  <a:srgbClr val="00B0F0"/>
                </a:solidFill>
              </a:rPr>
              <a:t>month</a:t>
            </a:r>
            <a:r>
              <a:rPr lang="sk-SK" b="1" dirty="0" smtClean="0">
                <a:solidFill>
                  <a:srgbClr val="00B0F0"/>
                </a:solidFill>
              </a:rPr>
              <a:t> </a:t>
            </a:r>
            <a:r>
              <a:rPr lang="sk-SK" b="1" dirty="0" err="1" smtClean="0">
                <a:solidFill>
                  <a:srgbClr val="00B0F0"/>
                </a:solidFill>
              </a:rPr>
              <a:t>is</a:t>
            </a:r>
            <a:r>
              <a:rPr lang="sk-SK" b="1" dirty="0" smtClean="0">
                <a:solidFill>
                  <a:srgbClr val="00B0F0"/>
                </a:solidFill>
              </a:rPr>
              <a:t> </a:t>
            </a:r>
            <a:r>
              <a:rPr lang="sk-SK" b="1" dirty="0" err="1" smtClean="0">
                <a:solidFill>
                  <a:srgbClr val="00B0F0"/>
                </a:solidFill>
              </a:rPr>
              <a:t>January</a:t>
            </a:r>
            <a:r>
              <a:rPr lang="sk-SK" dirty="0" smtClean="0">
                <a:solidFill>
                  <a:srgbClr val="00B0F0"/>
                </a:solidFill>
              </a:rPr>
              <a:t>                     </a:t>
            </a:r>
            <a:endParaRPr lang="en-US" dirty="0" smtClean="0">
              <a:solidFill>
                <a:srgbClr val="00B0F0"/>
              </a:solidFill>
            </a:endParaRPr>
          </a:p>
          <a:p>
            <a:r>
              <a:rPr lang="sk-SK" dirty="0" smtClean="0">
                <a:solidFill>
                  <a:srgbClr val="00B0F0"/>
                </a:solidFill>
              </a:rPr>
              <a:t> </a:t>
            </a:r>
            <a:endParaRPr lang="en-US" dirty="0" smtClean="0">
              <a:solidFill>
                <a:srgbClr val="00B0F0"/>
              </a:solidFill>
            </a:endParaRPr>
          </a:p>
          <a:p>
            <a:endParaRPr lang="en-US" b="1" dirty="0" smtClean="0">
              <a:solidFill>
                <a:srgbClr val="00B0F0"/>
              </a:solidFill>
            </a:endParaRPr>
          </a:p>
          <a:p>
            <a:r>
              <a:rPr lang="sk-SK" b="1" dirty="0" err="1" smtClean="0">
                <a:solidFill>
                  <a:srgbClr val="FFC000"/>
                </a:solidFill>
              </a:rPr>
              <a:t>The</a:t>
            </a:r>
            <a:r>
              <a:rPr lang="sk-SK" b="1" dirty="0" smtClean="0">
                <a:solidFill>
                  <a:srgbClr val="FFC000"/>
                </a:solidFill>
              </a:rPr>
              <a:t> </a:t>
            </a:r>
            <a:r>
              <a:rPr lang="sk-SK" b="1" dirty="0" err="1" smtClean="0">
                <a:solidFill>
                  <a:srgbClr val="FFC000"/>
                </a:solidFill>
              </a:rPr>
              <a:t>hottest</a:t>
            </a:r>
            <a:r>
              <a:rPr lang="sk-SK" b="1" dirty="0" smtClean="0">
                <a:solidFill>
                  <a:srgbClr val="FFC000"/>
                </a:solidFill>
              </a:rPr>
              <a:t> </a:t>
            </a:r>
            <a:r>
              <a:rPr lang="sk-SK" b="1" dirty="0" err="1" smtClean="0">
                <a:solidFill>
                  <a:srgbClr val="FFC000"/>
                </a:solidFill>
              </a:rPr>
              <a:t>month</a:t>
            </a:r>
            <a:r>
              <a:rPr lang="sk-SK" b="1" dirty="0" smtClean="0">
                <a:solidFill>
                  <a:srgbClr val="FFC000"/>
                </a:solidFill>
              </a:rPr>
              <a:t> </a:t>
            </a:r>
            <a:r>
              <a:rPr lang="sk-SK" b="1" dirty="0" err="1" smtClean="0">
                <a:solidFill>
                  <a:srgbClr val="FFC000"/>
                </a:solidFill>
              </a:rPr>
              <a:t>is</a:t>
            </a:r>
            <a:r>
              <a:rPr lang="sk-SK" b="1" dirty="0" smtClean="0">
                <a:solidFill>
                  <a:srgbClr val="FFC000"/>
                </a:solidFill>
              </a:rPr>
              <a:t> </a:t>
            </a:r>
            <a:r>
              <a:rPr lang="sk-SK" b="1" dirty="0" err="1" smtClean="0">
                <a:solidFill>
                  <a:srgbClr val="FFC000"/>
                </a:solidFill>
              </a:rPr>
              <a:t>July</a:t>
            </a:r>
            <a:endParaRPr lang="sk-SK" b="1" dirty="0" smtClean="0">
              <a:solidFill>
                <a:srgbClr val="FFC000"/>
              </a:solidFill>
            </a:endParaRP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xmlns="" val="40683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06" y="222058"/>
            <a:ext cx="2937348" cy="758244"/>
          </a:xfrm>
        </p:spPr>
        <p:txBody>
          <a:bodyPr/>
          <a:lstStyle/>
          <a:p>
            <a:r>
              <a:rPr lang="sk-SK" b="1" dirty="0" smtClean="0"/>
              <a:t>WEATHER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46111" y="980302"/>
            <a:ext cx="10763293" cy="57500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sz="2900" b="1" dirty="0" smtClean="0">
                <a:solidFill>
                  <a:srgbClr val="00B050"/>
                </a:solidFill>
              </a:rPr>
              <a:t>                        </a:t>
            </a:r>
            <a:endParaRPr lang="sk-SK" sz="2900" dirty="0" smtClean="0"/>
          </a:p>
          <a:p>
            <a:pPr>
              <a:buNone/>
            </a:pPr>
            <a:r>
              <a:rPr lang="en-US" sz="2900" b="1" dirty="0" smtClean="0">
                <a:solidFill>
                  <a:srgbClr val="FFC000"/>
                </a:solidFill>
              </a:rPr>
              <a:t>									</a:t>
            </a:r>
            <a:r>
              <a:rPr lang="sk-SK" sz="2900" b="1" dirty="0" err="1" smtClean="0">
                <a:solidFill>
                  <a:srgbClr val="FFC000"/>
                </a:solidFill>
              </a:rPr>
              <a:t>Summers</a:t>
            </a:r>
            <a:r>
              <a:rPr lang="sk-SK" sz="2900" b="1" dirty="0" smtClean="0">
                <a:solidFill>
                  <a:srgbClr val="FFC000"/>
                </a:solidFill>
              </a:rPr>
              <a:t> are hot</a:t>
            </a:r>
            <a:r>
              <a:rPr lang="sk-SK" sz="2900" dirty="0" smtClean="0">
                <a:solidFill>
                  <a:srgbClr val="FFC000"/>
                </a:solidFill>
              </a:rPr>
              <a:t>.</a:t>
            </a:r>
            <a:r>
              <a:rPr lang="sk-SK" sz="2900" dirty="0" smtClean="0"/>
              <a:t>   </a:t>
            </a:r>
            <a:endParaRPr lang="en-US" sz="2900" dirty="0" smtClean="0"/>
          </a:p>
          <a:p>
            <a:pPr>
              <a:buNone/>
            </a:pPr>
            <a:r>
              <a:rPr lang="en-US" sz="2900" dirty="0" smtClean="0"/>
              <a:t>	</a:t>
            </a:r>
            <a:r>
              <a:rPr lang="en-US" sz="2900" dirty="0" smtClean="0"/>
              <a:t>								</a:t>
            </a:r>
            <a:r>
              <a:rPr lang="sk-SK" sz="2900" dirty="0" err="1" smtClean="0"/>
              <a:t>The</a:t>
            </a:r>
            <a:r>
              <a:rPr lang="sk-SK" sz="2900" dirty="0" smtClean="0"/>
              <a:t>  </a:t>
            </a:r>
            <a:r>
              <a:rPr lang="sk-SK" sz="2900" dirty="0" err="1" smtClean="0"/>
              <a:t>average</a:t>
            </a:r>
            <a:r>
              <a:rPr lang="sk-SK" sz="2900" dirty="0" smtClean="0"/>
              <a:t> </a:t>
            </a:r>
            <a:r>
              <a:rPr lang="sk-SK" sz="2900" dirty="0" err="1" smtClean="0"/>
              <a:t>daily</a:t>
            </a:r>
            <a:r>
              <a:rPr lang="sk-SK" sz="2900" dirty="0" smtClean="0"/>
              <a:t> </a:t>
            </a:r>
            <a:r>
              <a:rPr lang="sk-SK" sz="2900" dirty="0" err="1" smtClean="0"/>
              <a:t>temperature</a:t>
            </a:r>
            <a:r>
              <a:rPr lang="sk-SK" sz="2900" dirty="0" smtClean="0"/>
              <a:t> in </a:t>
            </a:r>
            <a:endParaRPr lang="en-US" sz="2900" dirty="0" smtClean="0"/>
          </a:p>
          <a:p>
            <a:pPr>
              <a:buNone/>
            </a:pPr>
            <a:r>
              <a:rPr lang="en-US" sz="2900" dirty="0" smtClean="0"/>
              <a:t>	</a:t>
            </a:r>
            <a:r>
              <a:rPr lang="en-US" sz="2900" dirty="0" smtClean="0"/>
              <a:t>								</a:t>
            </a:r>
            <a:r>
              <a:rPr lang="sk-SK" sz="2900" dirty="0" err="1" smtClean="0"/>
              <a:t>summer</a:t>
            </a:r>
            <a:r>
              <a:rPr lang="sk-SK" sz="2900" dirty="0" smtClean="0"/>
              <a:t> </a:t>
            </a:r>
            <a:r>
              <a:rPr lang="sk-SK" sz="2900" dirty="0" err="1" smtClean="0"/>
              <a:t>is</a:t>
            </a:r>
            <a:r>
              <a:rPr lang="sk-SK" sz="2900" dirty="0" smtClean="0"/>
              <a:t> 21 </a:t>
            </a:r>
            <a:r>
              <a:rPr lang="sk-SK" sz="2900" dirty="0"/>
              <a:t>°</a:t>
            </a:r>
            <a:r>
              <a:rPr lang="sk-SK" sz="2900" dirty="0" smtClean="0"/>
              <a:t>C, </a:t>
            </a:r>
          </a:p>
          <a:p>
            <a:pPr marL="0" indent="0">
              <a:buNone/>
            </a:pPr>
            <a:r>
              <a:rPr lang="sk-SK" sz="2900" dirty="0"/>
              <a:t> </a:t>
            </a:r>
            <a:r>
              <a:rPr lang="sk-SK" sz="2900" dirty="0" smtClean="0"/>
              <a:t>                                   </a:t>
            </a:r>
            <a:r>
              <a:rPr lang="en-US" sz="2900" dirty="0" smtClean="0"/>
              <a:t> </a:t>
            </a:r>
            <a:r>
              <a:rPr lang="sk-SK" sz="2900" dirty="0" smtClean="0"/>
              <a:t> </a:t>
            </a:r>
            <a:r>
              <a:rPr lang="sk-SK" sz="2900" dirty="0" err="1" smtClean="0"/>
              <a:t>but</a:t>
            </a:r>
            <a:r>
              <a:rPr lang="sk-SK" sz="2900" dirty="0" smtClean="0"/>
              <a:t> </a:t>
            </a:r>
            <a:r>
              <a:rPr lang="sk-SK" sz="2900" dirty="0" err="1" smtClean="0"/>
              <a:t>can</a:t>
            </a:r>
            <a:r>
              <a:rPr lang="sk-SK" sz="2900" dirty="0" smtClean="0"/>
              <a:t> </a:t>
            </a:r>
            <a:r>
              <a:rPr lang="sk-SK" sz="2900" dirty="0" err="1" smtClean="0"/>
              <a:t>be</a:t>
            </a:r>
            <a:r>
              <a:rPr lang="sk-SK" sz="2900" dirty="0" smtClean="0"/>
              <a:t> as </a:t>
            </a:r>
            <a:r>
              <a:rPr lang="sk-SK" sz="2900" dirty="0" err="1" smtClean="0"/>
              <a:t>warm</a:t>
            </a:r>
            <a:r>
              <a:rPr lang="sk-SK" sz="2900" dirty="0" smtClean="0"/>
              <a:t> as over 30</a:t>
            </a:r>
            <a:r>
              <a:rPr lang="sk-SK" sz="2900" dirty="0"/>
              <a:t> °C</a:t>
            </a:r>
            <a:r>
              <a:rPr lang="sk-SK" sz="2900" dirty="0" smtClean="0"/>
              <a:t>   </a:t>
            </a:r>
          </a:p>
          <a:p>
            <a:endParaRPr lang="sk-SK" sz="2900" dirty="0"/>
          </a:p>
          <a:p>
            <a:endParaRPr lang="sk-SK" sz="2900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sk-SK" sz="2900" dirty="0" err="1" smtClean="0"/>
              <a:t>The</a:t>
            </a:r>
            <a:r>
              <a:rPr lang="sk-SK" sz="2900" dirty="0" smtClean="0"/>
              <a:t> </a:t>
            </a:r>
            <a:r>
              <a:rPr lang="sk-SK" sz="2900" dirty="0" err="1" smtClean="0"/>
              <a:t>period</a:t>
            </a:r>
            <a:r>
              <a:rPr lang="sk-SK" sz="2900" dirty="0" smtClean="0"/>
              <a:t> </a:t>
            </a:r>
            <a:r>
              <a:rPr lang="sk-SK" sz="2900" dirty="0" err="1" smtClean="0"/>
              <a:t>from</a:t>
            </a:r>
            <a:r>
              <a:rPr lang="sk-SK" sz="2900" dirty="0" smtClean="0"/>
              <a:t> May to </a:t>
            </a:r>
            <a:r>
              <a:rPr lang="sk-SK" sz="2900" dirty="0" err="1" smtClean="0"/>
              <a:t>July</a:t>
            </a:r>
            <a:r>
              <a:rPr lang="sk-SK" sz="2900" dirty="0" smtClean="0"/>
              <a:t> </a:t>
            </a:r>
            <a:r>
              <a:rPr lang="sk-SK" sz="2900" dirty="0" err="1" smtClean="0"/>
              <a:t>is</a:t>
            </a:r>
            <a:r>
              <a:rPr lang="sk-SK" sz="2900" dirty="0" smtClean="0"/>
              <a:t> </a:t>
            </a:r>
            <a:r>
              <a:rPr lang="sk-SK" sz="2900" dirty="0" err="1" smtClean="0"/>
              <a:t>often</a:t>
            </a:r>
            <a:r>
              <a:rPr lang="sk-SK" sz="2900" dirty="0" smtClean="0"/>
              <a:t> </a:t>
            </a:r>
            <a:r>
              <a:rPr lang="sk-SK" sz="2900" dirty="0" err="1" smtClean="0"/>
              <a:t>considered</a:t>
            </a:r>
            <a:r>
              <a:rPr lang="sk-SK" sz="2900" dirty="0" smtClean="0"/>
              <a:t> </a:t>
            </a:r>
            <a:r>
              <a:rPr lang="sk-SK" sz="2900" dirty="0" err="1" smtClean="0"/>
              <a:t>the</a:t>
            </a:r>
            <a:r>
              <a:rPr lang="sk-SK" sz="2900" dirty="0" smtClean="0"/>
              <a:t> </a:t>
            </a:r>
            <a:r>
              <a:rPr lang="sk-SK" sz="2900" dirty="0" err="1" smtClean="0"/>
              <a:t>best</a:t>
            </a:r>
            <a:r>
              <a:rPr lang="sk-SK" sz="2900" dirty="0" smtClean="0"/>
              <a:t> </a:t>
            </a:r>
            <a:r>
              <a:rPr lang="sk-SK" sz="2900" dirty="0" err="1" smtClean="0"/>
              <a:t>season</a:t>
            </a:r>
            <a:r>
              <a:rPr lang="sk-SK" sz="2900" dirty="0" smtClean="0"/>
              <a:t>. </a:t>
            </a:r>
            <a:endParaRPr lang="en-US" sz="2900" dirty="0" smtClean="0"/>
          </a:p>
          <a:p>
            <a:endParaRPr lang="sk-SK" sz="2900" dirty="0" smtClean="0"/>
          </a:p>
          <a:p>
            <a:r>
              <a:rPr lang="sk-SK" sz="2900" dirty="0" err="1" smtClean="0"/>
              <a:t>During</a:t>
            </a:r>
            <a:r>
              <a:rPr lang="sk-SK" sz="2900" dirty="0" smtClean="0"/>
              <a:t> </a:t>
            </a:r>
            <a:r>
              <a:rPr lang="sk-SK" sz="2900" dirty="0" err="1" smtClean="0"/>
              <a:t>the</a:t>
            </a:r>
            <a:r>
              <a:rPr lang="sk-SK" sz="2900" dirty="0" smtClean="0"/>
              <a:t> </a:t>
            </a:r>
            <a:r>
              <a:rPr lang="sk-SK" sz="2900" dirty="0" err="1" smtClean="0"/>
              <a:t>summer</a:t>
            </a:r>
            <a:r>
              <a:rPr lang="sk-SK" sz="2900" dirty="0" smtClean="0"/>
              <a:t>, </a:t>
            </a:r>
            <a:r>
              <a:rPr lang="sk-SK" sz="2900" dirty="0" err="1" smtClean="0"/>
              <a:t>sunrise</a:t>
            </a:r>
            <a:r>
              <a:rPr lang="sk-SK" sz="2900" dirty="0" smtClean="0"/>
              <a:t> </a:t>
            </a:r>
            <a:r>
              <a:rPr lang="sk-SK" sz="2900" dirty="0" err="1" smtClean="0"/>
              <a:t>is</a:t>
            </a:r>
            <a:r>
              <a:rPr lang="sk-SK" sz="2900" dirty="0" smtClean="0"/>
              <a:t> </a:t>
            </a:r>
            <a:r>
              <a:rPr lang="sk-SK" sz="2900" dirty="0" err="1" smtClean="0"/>
              <a:t>before</a:t>
            </a:r>
            <a:r>
              <a:rPr lang="sk-SK" sz="2900" dirty="0" smtClean="0"/>
              <a:t> 5:00 and </a:t>
            </a:r>
            <a:r>
              <a:rPr lang="sk-SK" sz="2900" dirty="0" err="1" smtClean="0"/>
              <a:t>sunset</a:t>
            </a:r>
            <a:r>
              <a:rPr lang="sk-SK" sz="2900" dirty="0" smtClean="0"/>
              <a:t> </a:t>
            </a:r>
            <a:r>
              <a:rPr lang="sk-SK" sz="2900" dirty="0" err="1" smtClean="0"/>
              <a:t>is</a:t>
            </a:r>
            <a:r>
              <a:rPr lang="sk-SK" sz="2900" dirty="0" smtClean="0"/>
              <a:t> </a:t>
            </a:r>
            <a:r>
              <a:rPr lang="sk-SK" sz="2900" dirty="0" err="1" smtClean="0"/>
              <a:t>about</a:t>
            </a:r>
            <a:r>
              <a:rPr lang="sk-SK" sz="2900" dirty="0" smtClean="0"/>
              <a:t> 21:00.</a:t>
            </a: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3700" y="1367921"/>
            <a:ext cx="3817180" cy="2535291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1468792" y="1441044"/>
            <a:ext cx="1617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FF00"/>
                </a:solidFill>
              </a:rPr>
              <a:t>SUMMER</a:t>
            </a:r>
            <a:endParaRPr lang="sk-SK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3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14306" y="222058"/>
            <a:ext cx="2937348" cy="758244"/>
          </a:xfrm>
        </p:spPr>
        <p:txBody>
          <a:bodyPr/>
          <a:lstStyle/>
          <a:p>
            <a:r>
              <a:rPr lang="sk-SK" b="1" dirty="0" smtClean="0"/>
              <a:t>WEATHER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46111" y="980302"/>
            <a:ext cx="11204513" cy="57500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2900" b="1" dirty="0" smtClean="0">
                <a:solidFill>
                  <a:srgbClr val="00B050"/>
                </a:solidFill>
              </a:rPr>
              <a:t>                         </a:t>
            </a:r>
            <a:endParaRPr lang="sk-SK" sz="2900" dirty="0" smtClean="0"/>
          </a:p>
          <a:p>
            <a:pPr>
              <a:buNone/>
            </a:pPr>
            <a:r>
              <a:rPr lang="en-US" sz="2900" b="1" dirty="0" smtClean="0">
                <a:solidFill>
                  <a:srgbClr val="00B0F0"/>
                </a:solidFill>
              </a:rPr>
              <a:t>										 </a:t>
            </a:r>
            <a:r>
              <a:rPr lang="sk-SK" sz="2900" b="1" dirty="0" err="1" smtClean="0">
                <a:solidFill>
                  <a:srgbClr val="00B0F0"/>
                </a:solidFill>
              </a:rPr>
              <a:t>Winters</a:t>
            </a:r>
            <a:r>
              <a:rPr lang="sk-SK" sz="2900" b="1" dirty="0" smtClean="0">
                <a:solidFill>
                  <a:srgbClr val="00B0F0"/>
                </a:solidFill>
              </a:rPr>
              <a:t> </a:t>
            </a:r>
            <a:r>
              <a:rPr lang="sk-SK" sz="2900" b="1" dirty="0" smtClean="0">
                <a:solidFill>
                  <a:srgbClr val="00B0F0"/>
                </a:solidFill>
              </a:rPr>
              <a:t>are </a:t>
            </a:r>
            <a:r>
              <a:rPr lang="sk-SK" sz="2900" b="1" dirty="0" err="1" smtClean="0">
                <a:solidFill>
                  <a:srgbClr val="00B0F0"/>
                </a:solidFill>
              </a:rPr>
              <a:t>cold</a:t>
            </a:r>
            <a:r>
              <a:rPr lang="sk-SK" sz="2900" dirty="0" smtClean="0"/>
              <a:t>,   </a:t>
            </a:r>
            <a:r>
              <a:rPr lang="sk-SK" sz="2900" b="1" dirty="0" err="1" smtClean="0">
                <a:solidFill>
                  <a:srgbClr val="00B0F0"/>
                </a:solidFill>
              </a:rPr>
              <a:t>cloudy</a:t>
            </a:r>
            <a:r>
              <a:rPr lang="sk-SK" sz="2900" b="1" dirty="0" smtClean="0">
                <a:solidFill>
                  <a:srgbClr val="00B0F0"/>
                </a:solidFill>
              </a:rPr>
              <a:t> and </a:t>
            </a:r>
            <a:r>
              <a:rPr lang="sk-SK" sz="2900" b="1" dirty="0" err="1" smtClean="0">
                <a:solidFill>
                  <a:srgbClr val="00B0F0"/>
                </a:solidFill>
              </a:rPr>
              <a:t>humid</a:t>
            </a:r>
            <a:r>
              <a:rPr lang="sk-SK" sz="2900" dirty="0" smtClean="0"/>
              <a:t>. </a:t>
            </a:r>
            <a:r>
              <a:rPr lang="en-US" sz="2900" dirty="0" smtClean="0"/>
              <a:t>							           </a:t>
            </a:r>
            <a:r>
              <a:rPr lang="sk-SK" sz="2900" dirty="0" err="1" smtClean="0"/>
              <a:t>The</a:t>
            </a:r>
            <a:r>
              <a:rPr lang="sk-SK" sz="2900" dirty="0" smtClean="0"/>
              <a:t> </a:t>
            </a:r>
            <a:r>
              <a:rPr lang="sk-SK" sz="2900" dirty="0" err="1" smtClean="0"/>
              <a:t>average</a:t>
            </a:r>
            <a:r>
              <a:rPr lang="sk-SK" sz="2900" dirty="0" smtClean="0"/>
              <a:t> </a:t>
            </a:r>
            <a:r>
              <a:rPr lang="sk-SK" sz="2900" dirty="0" err="1" smtClean="0"/>
              <a:t>winter</a:t>
            </a:r>
            <a:r>
              <a:rPr lang="sk-SK" sz="2900" dirty="0" smtClean="0"/>
              <a:t> </a:t>
            </a:r>
            <a:r>
              <a:rPr lang="sk-SK" sz="2900" dirty="0" err="1" smtClean="0"/>
              <a:t>daily</a:t>
            </a:r>
            <a:r>
              <a:rPr lang="sk-SK" sz="2900" dirty="0" smtClean="0"/>
              <a:t> </a:t>
            </a:r>
            <a:r>
              <a:rPr lang="en-US" sz="2900" dirty="0" smtClean="0"/>
              <a:t> </a:t>
            </a:r>
          </a:p>
          <a:p>
            <a:pPr>
              <a:buNone/>
            </a:pPr>
            <a:r>
              <a:rPr lang="en-US" sz="2900" dirty="0" smtClean="0"/>
              <a:t> </a:t>
            </a:r>
            <a:r>
              <a:rPr lang="en-US" sz="2900" dirty="0" smtClean="0"/>
              <a:t>                                        </a:t>
            </a:r>
            <a:r>
              <a:rPr lang="en-US" sz="2900" dirty="0" smtClean="0"/>
              <a:t>  </a:t>
            </a:r>
            <a:r>
              <a:rPr lang="sk-SK" sz="2900" dirty="0" err="1" smtClean="0"/>
              <a:t>temeratureis</a:t>
            </a:r>
            <a:r>
              <a:rPr lang="sk-SK" sz="2900" dirty="0" smtClean="0"/>
              <a:t>   </a:t>
            </a:r>
            <a:r>
              <a:rPr lang="sk-SK" sz="2900" dirty="0" smtClean="0"/>
              <a:t>- 2 °C, </a:t>
            </a:r>
            <a:r>
              <a:rPr lang="sk-SK" sz="2900" dirty="0" err="1" smtClean="0"/>
              <a:t>but</a:t>
            </a:r>
            <a:r>
              <a:rPr lang="sk-SK" sz="2900" dirty="0" smtClean="0"/>
              <a:t> </a:t>
            </a:r>
            <a:r>
              <a:rPr lang="sk-SK" sz="2900" dirty="0" err="1" smtClean="0"/>
              <a:t>can</a:t>
            </a:r>
            <a:r>
              <a:rPr lang="sk-SK" sz="2900" dirty="0" smtClean="0"/>
              <a:t> </a:t>
            </a:r>
            <a:endParaRPr lang="en-US" sz="2900" dirty="0" smtClean="0"/>
          </a:p>
          <a:p>
            <a:pPr>
              <a:buNone/>
            </a:pPr>
            <a:r>
              <a:rPr lang="en-US" sz="2900" dirty="0" smtClean="0"/>
              <a:t> </a:t>
            </a:r>
            <a:r>
              <a:rPr lang="en-US" sz="2900" dirty="0" smtClean="0"/>
              <a:t>                                          </a:t>
            </a:r>
            <a:r>
              <a:rPr lang="sk-SK" sz="2900" dirty="0" err="1" smtClean="0"/>
              <a:t>plummet</a:t>
            </a:r>
            <a:r>
              <a:rPr lang="sk-SK" sz="2900" dirty="0" smtClean="0"/>
              <a:t> </a:t>
            </a:r>
            <a:r>
              <a:rPr lang="sk-SK" sz="2900" dirty="0" smtClean="0"/>
              <a:t>to - 15</a:t>
            </a:r>
            <a:r>
              <a:rPr lang="sk-SK" sz="2900" dirty="0"/>
              <a:t> °</a:t>
            </a:r>
            <a:r>
              <a:rPr lang="sk-SK" sz="2900" dirty="0" smtClean="0"/>
              <a:t>C.</a:t>
            </a:r>
          </a:p>
          <a:p>
            <a:endParaRPr lang="sk-SK" sz="2900" dirty="0"/>
          </a:p>
          <a:p>
            <a:pPr>
              <a:buNone/>
            </a:pPr>
            <a:endParaRPr lang="en-US" sz="2900" dirty="0" smtClean="0"/>
          </a:p>
          <a:p>
            <a:pPr algn="ctr">
              <a:buNone/>
            </a:pPr>
            <a:r>
              <a:rPr lang="sk-SK" sz="2900" dirty="0" err="1" smtClean="0"/>
              <a:t>During</a:t>
            </a:r>
            <a:r>
              <a:rPr lang="sk-SK" sz="2900" dirty="0" smtClean="0"/>
              <a:t> </a:t>
            </a:r>
            <a:r>
              <a:rPr lang="sk-SK" sz="2900" dirty="0" err="1" smtClean="0"/>
              <a:t>the</a:t>
            </a:r>
            <a:r>
              <a:rPr lang="sk-SK" sz="2900" dirty="0" smtClean="0"/>
              <a:t> </a:t>
            </a:r>
            <a:r>
              <a:rPr lang="sk-SK" sz="2900" dirty="0" err="1" smtClean="0"/>
              <a:t>winters</a:t>
            </a:r>
            <a:r>
              <a:rPr lang="sk-SK" sz="2900" dirty="0" smtClean="0"/>
              <a:t> </a:t>
            </a:r>
            <a:r>
              <a:rPr lang="sk-SK" sz="2900" dirty="0" err="1" smtClean="0"/>
              <a:t>the</a:t>
            </a:r>
            <a:r>
              <a:rPr lang="sk-SK" sz="2900" dirty="0" smtClean="0"/>
              <a:t> </a:t>
            </a:r>
            <a:r>
              <a:rPr lang="sk-SK" sz="2900" dirty="0" err="1" smtClean="0"/>
              <a:t>sunrises</a:t>
            </a:r>
            <a:r>
              <a:rPr lang="sk-SK" sz="2900" dirty="0" smtClean="0"/>
              <a:t> </a:t>
            </a:r>
            <a:r>
              <a:rPr lang="sk-SK" sz="2900" dirty="0" err="1" smtClean="0"/>
              <a:t>approximately</a:t>
            </a:r>
            <a:r>
              <a:rPr lang="sk-SK" sz="2900" dirty="0" smtClean="0"/>
              <a:t> </a:t>
            </a:r>
            <a:endParaRPr lang="en-US" sz="2900" dirty="0" smtClean="0"/>
          </a:p>
          <a:p>
            <a:pPr algn="ctr">
              <a:buNone/>
            </a:pPr>
            <a:r>
              <a:rPr lang="sk-SK" sz="2900" dirty="0" err="1" smtClean="0"/>
              <a:t>at</a:t>
            </a:r>
            <a:r>
              <a:rPr lang="sk-SK" sz="2900" dirty="0" smtClean="0"/>
              <a:t> </a:t>
            </a:r>
            <a:r>
              <a:rPr lang="sk-SK" sz="2900" dirty="0" smtClean="0"/>
              <a:t>7:30 and </a:t>
            </a:r>
            <a:r>
              <a:rPr lang="sk-SK" sz="2900" dirty="0" err="1" smtClean="0"/>
              <a:t>sets</a:t>
            </a:r>
            <a:r>
              <a:rPr lang="sk-SK" sz="2900" dirty="0" smtClean="0"/>
              <a:t> </a:t>
            </a:r>
            <a:r>
              <a:rPr lang="sk-SK" sz="2900" dirty="0" err="1" smtClean="0"/>
              <a:t>about</a:t>
            </a:r>
            <a:r>
              <a:rPr lang="sk-SK" sz="2900" dirty="0"/>
              <a:t> </a:t>
            </a:r>
            <a:r>
              <a:rPr lang="sk-SK" sz="2900" dirty="0" smtClean="0"/>
              <a:t>16:00. </a:t>
            </a:r>
          </a:p>
          <a:p>
            <a:endParaRPr lang="sk-SK" dirty="0" smtClean="0"/>
          </a:p>
          <a:p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40216"/>
            <a:ext cx="4762500" cy="3106899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1869303" y="3696208"/>
            <a:ext cx="2128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2">
                    <a:lumMod val="75000"/>
                  </a:schemeClr>
                </a:solidFill>
              </a:rPr>
              <a:t>WINTER</a:t>
            </a:r>
            <a:endParaRPr lang="sk-SK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836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ó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146</TotalTime>
  <Words>55</Words>
  <Application>Microsoft Office PowerPoint</Application>
  <PresentationFormat>Vlastná</PresentationFormat>
  <Paragraphs>41</Paragraphs>
  <Slides>7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7</vt:i4>
      </vt:variant>
    </vt:vector>
  </HeadingPairs>
  <TitlesOfParts>
    <vt:vector size="8" baseType="lpstr">
      <vt:lpstr>Ión</vt:lpstr>
      <vt:lpstr>Snímka 1</vt:lpstr>
      <vt:lpstr>Snímka 2</vt:lpstr>
      <vt:lpstr>Snímka 3</vt:lpstr>
      <vt:lpstr>Snímka 4</vt:lpstr>
      <vt:lpstr>WEATHER</vt:lpstr>
      <vt:lpstr>WEATHER</vt:lpstr>
      <vt:lpstr>WEATHER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Stefkova</dc:creator>
  <cp:lastModifiedBy>Spravca</cp:lastModifiedBy>
  <cp:revision>14</cp:revision>
  <dcterms:created xsi:type="dcterms:W3CDTF">2014-05-31T15:02:02Z</dcterms:created>
  <dcterms:modified xsi:type="dcterms:W3CDTF">2014-06-11T09:00:40Z</dcterms:modified>
</cp:coreProperties>
</file>