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EB2E2E13-17B6-4F0C-A480-07853D3C3F95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B29A77B-E669-4BC2-9284-604C9DCA89A0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8FD9D-7C2A-4C87-BD4B-AD64B5699C7D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A7EC-0931-47D0-9A52-98C3D295AEE8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DEF2-2EED-4647-BC90-42126E9A4CCA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5665-CBFE-4C75-A39C-D11493A1575A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8EF3-E098-4364-A58C-52D41AB8A9C1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B528-8692-43C1-B3F7-C027404B40C6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70AA-DB60-4E5F-874F-A3059B09C791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1F0E-7C77-4891-8643-822ED47F1D9E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EF44-54C8-4DE8-8010-72282CF6401E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6371-A66C-43DD-85F6-BACECC1E8AD2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497E-5C2F-4F95-A643-3C2B82647BA9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EF2F3-CDA3-4434-8A56-A1B869A86DEE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BDF9-9078-471D-96D8-11291C222533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47487-304F-4D69-822F-962DE35B8201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AFD8-9D7F-4A21-B77C-F70D1579C8FB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8804-A876-44D1-983E-655C32EF1594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F496-C8CD-4EAC-A85C-3EB5054B9248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F9DA-8D3E-4EE1-B21B-53D1E08B787E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6E61-2D01-4C91-A051-E7AC1B6D7AF7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C1F8-B952-4CBF-AFEF-A69DC0E6D13C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6802A-B322-4EF7-94D4-DC8F0B40D262}" type="datetimeFigureOut">
              <a:rPr lang="tr-TR"/>
              <a:pPr>
                <a:defRPr/>
              </a:pPr>
              <a:t>17.06.2014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F2B67F-3928-4B4E-8D86-0CEA7748B4AD}" type="slidenum">
              <a:rPr lang="tr-TR"/>
              <a:pPr>
                <a:defRPr/>
              </a:pPr>
              <a:t>‹N°›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/>
              <a:t>CLIMATE &amp; WEATHER IN TURKEY</a:t>
            </a:r>
            <a:endParaRPr lang="tr-TR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825" y="333375"/>
            <a:ext cx="45053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692150"/>
            <a:ext cx="4340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175" y="3500438"/>
            <a:ext cx="8370888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192338"/>
            <a:ext cx="2095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8913"/>
            <a:ext cx="4765675" cy="65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105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59163"/>
            <a:ext cx="4373562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587750"/>
            <a:ext cx="42322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55588"/>
            <a:ext cx="6913563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74688"/>
            <a:ext cx="7704137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8389938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</TotalTime>
  <Words>4</Words>
  <Application>Microsoft Office PowerPoint</Application>
  <PresentationFormat>Affichage à l'écran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4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Century Gothic</vt:lpstr>
      <vt:lpstr>Arial</vt:lpstr>
      <vt:lpstr>Wingdings 2</vt:lpstr>
      <vt:lpstr>Calibri</vt:lpstr>
      <vt:lpstr>Austin</vt:lpstr>
      <vt:lpstr>Austin</vt:lpstr>
      <vt:lpstr>Austin</vt:lpstr>
      <vt:lpstr>Austin</vt:lpstr>
      <vt:lpstr>CLIMATE &amp; WEATHER IN TURKEY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&amp; WEATHER IN TURKEY</dc:title>
  <dc:creator>vaio</dc:creator>
  <cp:lastModifiedBy>cheyraud</cp:lastModifiedBy>
  <cp:revision>2</cp:revision>
  <dcterms:created xsi:type="dcterms:W3CDTF">2014-06-17T04:14:28Z</dcterms:created>
  <dcterms:modified xsi:type="dcterms:W3CDTF">2014-06-17T06:56:48Z</dcterms:modified>
</cp:coreProperties>
</file>