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F259E-F465-4BAA-B4CA-9EFFA223C5DD}" type="datetimeFigureOut">
              <a:rPr lang="fr-FR" smtClean="0"/>
              <a:t>09/07/2012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18063-3F29-4AE9-8F48-A060BF82B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1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18063-3F29-4AE9-8F48-A060BF82B9E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34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B78B-0E31-491A-8345-81D2FF1DEE2E}" type="datetimeFigureOut">
              <a:rPr lang="fr-FR" smtClean="0"/>
              <a:t>09/07/2012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312C-A779-4103-85DE-945C6C030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35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B78B-0E31-491A-8345-81D2FF1DEE2E}" type="datetimeFigureOut">
              <a:rPr lang="fr-FR" smtClean="0"/>
              <a:t>09/07/2012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312C-A779-4103-85DE-945C6C030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05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B78B-0E31-491A-8345-81D2FF1DEE2E}" type="datetimeFigureOut">
              <a:rPr lang="fr-FR" smtClean="0"/>
              <a:t>09/07/2012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312C-A779-4103-85DE-945C6C030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24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B78B-0E31-491A-8345-81D2FF1DEE2E}" type="datetimeFigureOut">
              <a:rPr lang="fr-FR" smtClean="0"/>
              <a:t>09/07/2012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312C-A779-4103-85DE-945C6C030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14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B78B-0E31-491A-8345-81D2FF1DEE2E}" type="datetimeFigureOut">
              <a:rPr lang="fr-FR" smtClean="0"/>
              <a:t>09/07/2012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312C-A779-4103-85DE-945C6C030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20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B78B-0E31-491A-8345-81D2FF1DEE2E}" type="datetimeFigureOut">
              <a:rPr lang="fr-FR" smtClean="0"/>
              <a:t>09/07/2012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312C-A779-4103-85DE-945C6C030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91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B78B-0E31-491A-8345-81D2FF1DEE2E}" type="datetimeFigureOut">
              <a:rPr lang="fr-FR" smtClean="0"/>
              <a:t>09/07/2012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312C-A779-4103-85DE-945C6C030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01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B78B-0E31-491A-8345-81D2FF1DEE2E}" type="datetimeFigureOut">
              <a:rPr lang="fr-FR" smtClean="0"/>
              <a:t>09/07/2012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312C-A779-4103-85DE-945C6C030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12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B78B-0E31-491A-8345-81D2FF1DEE2E}" type="datetimeFigureOut">
              <a:rPr lang="fr-FR" smtClean="0"/>
              <a:t>09/07/2012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312C-A779-4103-85DE-945C6C030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57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B78B-0E31-491A-8345-81D2FF1DEE2E}" type="datetimeFigureOut">
              <a:rPr lang="fr-FR" smtClean="0"/>
              <a:t>09/07/2012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312C-A779-4103-85DE-945C6C030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36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B78B-0E31-491A-8345-81D2FF1DEE2E}" type="datetimeFigureOut">
              <a:rPr lang="fr-FR" smtClean="0"/>
              <a:t>09/07/2012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312C-A779-4103-85DE-945C6C030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23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1B78B-0E31-491A-8345-81D2FF1DEE2E}" type="datetimeFigureOut">
              <a:rPr lang="fr-FR" smtClean="0"/>
              <a:t>09/07/2012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D312C-A779-4103-85DE-945C6C030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8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67" y="-1107505"/>
            <a:ext cx="14325600" cy="1027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150290" y="244692"/>
            <a:ext cx="43204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Glume inférieure</a:t>
            </a:r>
          </a:p>
          <a:p>
            <a:r>
              <a:rPr lang="fr-FR" sz="3200" b="1" dirty="0" smtClean="0">
                <a:solidFill>
                  <a:srgbClr val="C00000"/>
                </a:solidFill>
              </a:rPr>
              <a:t>Glumelle externe</a:t>
            </a:r>
          </a:p>
          <a:p>
            <a:r>
              <a:rPr lang="fr-FR" sz="3200" b="1" dirty="0" smtClean="0">
                <a:solidFill>
                  <a:srgbClr val="C00000"/>
                </a:solidFill>
              </a:rPr>
              <a:t>Glumelle interne</a:t>
            </a:r>
          </a:p>
          <a:p>
            <a:r>
              <a:rPr lang="fr-FR" sz="3200" b="1" dirty="0" smtClean="0">
                <a:solidFill>
                  <a:srgbClr val="C00000"/>
                </a:solidFill>
              </a:rPr>
              <a:t>Stigmate plumeux</a:t>
            </a:r>
          </a:p>
          <a:p>
            <a:r>
              <a:rPr lang="fr-FR" sz="3200" b="1" dirty="0" smtClean="0">
                <a:solidFill>
                  <a:srgbClr val="C00000"/>
                </a:solidFill>
              </a:rPr>
              <a:t>Trois étamines</a:t>
            </a:r>
          </a:p>
          <a:p>
            <a:r>
              <a:rPr lang="fr-FR" sz="3200" b="1" dirty="0" smtClean="0">
                <a:solidFill>
                  <a:srgbClr val="C00000"/>
                </a:solidFill>
              </a:rPr>
              <a:t>Glume supérieure </a:t>
            </a:r>
          </a:p>
          <a:p>
            <a:r>
              <a:rPr lang="fr-FR" sz="3200" b="1" dirty="0" smtClean="0">
                <a:solidFill>
                  <a:srgbClr val="C00000"/>
                </a:solidFill>
              </a:rPr>
              <a:t>Rachis de l’épi</a:t>
            </a:r>
          </a:p>
          <a:p>
            <a:endParaRPr lang="fr-FR" sz="3200" b="1" dirty="0">
              <a:solidFill>
                <a:srgbClr val="C00000"/>
              </a:solidFill>
            </a:endParaRPr>
          </a:p>
          <a:p>
            <a:endParaRPr lang="fr-FR" sz="3200" b="1" dirty="0" smtClean="0">
              <a:solidFill>
                <a:srgbClr val="C00000"/>
              </a:solidFill>
            </a:endParaRPr>
          </a:p>
          <a:p>
            <a:endParaRPr lang="fr-FR" sz="3200" b="1" dirty="0">
              <a:solidFill>
                <a:srgbClr val="C00000"/>
              </a:solidFill>
            </a:endParaRPr>
          </a:p>
          <a:p>
            <a:endParaRPr lang="fr-FR" sz="3200" b="1" dirty="0" smtClean="0">
              <a:solidFill>
                <a:srgbClr val="C00000"/>
              </a:solidFill>
            </a:endParaRPr>
          </a:p>
          <a:p>
            <a:endParaRPr lang="fr-FR" sz="3200" b="1" dirty="0" smtClean="0">
              <a:solidFill>
                <a:srgbClr val="C00000"/>
              </a:solidFill>
            </a:endParaRPr>
          </a:p>
          <a:p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5076056" y="548680"/>
            <a:ext cx="2040040" cy="86409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5076056" y="1174686"/>
            <a:ext cx="2112048" cy="6701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7188104" y="1596278"/>
            <a:ext cx="202790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5976664" y="2132856"/>
            <a:ext cx="1583668" cy="86409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7116096" y="548680"/>
            <a:ext cx="2105980" cy="12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7188104" y="1174685"/>
            <a:ext cx="2033972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7560332" y="2132856"/>
            <a:ext cx="1655677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7600291" y="2546041"/>
            <a:ext cx="1575758" cy="121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4716016" y="1583250"/>
            <a:ext cx="2472088" cy="112567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5004048" y="2564904"/>
            <a:ext cx="2596243" cy="20046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7626339" y="3011828"/>
            <a:ext cx="1575758" cy="121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>
            <a:off x="6768498" y="2989176"/>
            <a:ext cx="911246" cy="4320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 flipV="1">
            <a:off x="8428129" y="3565994"/>
            <a:ext cx="787879" cy="121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Accolade ouvrante 1033"/>
          <p:cNvSpPr/>
          <p:nvPr/>
        </p:nvSpPr>
        <p:spPr>
          <a:xfrm rot="16200000">
            <a:off x="7391231" y="2717540"/>
            <a:ext cx="648072" cy="828092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5" name="ZoneTexte 1034"/>
          <p:cNvSpPr txBox="1"/>
          <p:nvPr/>
        </p:nvSpPr>
        <p:spPr>
          <a:xfrm>
            <a:off x="6132080" y="6309320"/>
            <a:ext cx="268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36" name="ZoneTexte 1035"/>
          <p:cNvSpPr txBox="1"/>
          <p:nvPr/>
        </p:nvSpPr>
        <p:spPr>
          <a:xfrm>
            <a:off x="6948264" y="7245424"/>
            <a:ext cx="235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Épillet</a:t>
            </a:r>
            <a:endParaRPr lang="fr-FR" sz="3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818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17</Words>
  <Application>Microsoft Office PowerPoint</Application>
  <PresentationFormat>Affichage à l'écran (4:3)</PresentationFormat>
  <Paragraphs>13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MME CASNIN</dc:creator>
  <cp:lastModifiedBy>MME CASNIN</cp:lastModifiedBy>
  <cp:revision>3</cp:revision>
  <dcterms:created xsi:type="dcterms:W3CDTF">2012-07-09T09:09:36Z</dcterms:created>
  <dcterms:modified xsi:type="dcterms:W3CDTF">2012-07-09T09:42:16Z</dcterms:modified>
</cp:coreProperties>
</file>