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4" r:id="rId3"/>
    <p:sldId id="265" r:id="rId4"/>
    <p:sldId id="266" r:id="rId5"/>
    <p:sldId id="267" r:id="rId6"/>
    <p:sldId id="268" r:id="rId7"/>
    <p:sldId id="260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69" r:id="rId21"/>
    <p:sldId id="297" r:id="rId22"/>
    <p:sldId id="298" r:id="rId23"/>
    <p:sldId id="299" r:id="rId24"/>
    <p:sldId id="300" r:id="rId25"/>
    <p:sldId id="306" r:id="rId26"/>
    <p:sldId id="307" r:id="rId27"/>
    <p:sldId id="308" r:id="rId28"/>
    <p:sldId id="261" r:id="rId29"/>
    <p:sldId id="274" r:id="rId30"/>
    <p:sldId id="275" r:id="rId31"/>
    <p:sldId id="303" r:id="rId32"/>
    <p:sldId id="304" r:id="rId33"/>
    <p:sldId id="278" r:id="rId34"/>
    <p:sldId id="277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thienpont" initials="p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8" autoAdjust="0"/>
    <p:restoredTop sz="94660"/>
  </p:normalViewPr>
  <p:slideViewPr>
    <p:cSldViewPr snapToGrid="0">
      <p:cViewPr>
        <p:scale>
          <a:sx n="82" d="100"/>
          <a:sy n="82" d="100"/>
        </p:scale>
        <p:origin x="14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4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D76A8FF-D455-4D06-8ECE-93392EB86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1F277B3E-55B1-4E77-B5CE-DBDBF76CB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E03093-6ED3-434F-9523-3A8F90705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B959D77-53A4-4113-B5A8-7B3EBE8B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034E088-2257-49B3-B32F-16CA7572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77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4BE052-1F6E-4846-83A2-91E858E2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6DE3D12-C10E-42E8-9CF3-8C8633BFC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F4D9451-A41A-4E26-9D16-5E14AE02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B0BFCBE-8EA7-459B-9CE7-9B30ABF2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191624D-BFC0-4FDF-8A95-8B691FEA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41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A981DF9-1058-4F53-B7F3-668299BEB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A512BF3-5920-4598-A040-4B50A2C51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E61C064-C88A-4DF9-B2A3-F055311A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405DE1A-B80B-46D6-9F7F-7FB465C6D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934F668-756B-451B-A812-4790C9F2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4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731627E-A148-4A51-BBCB-B154F9FB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6503D85-C967-4E9A-9052-D2DA9CD3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73E21E9-D9D7-4A1E-BB90-04C345AA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70E776E-77CF-4D6B-9F9A-7724EB15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D3D5E25-A027-40D0-9904-263EDD20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74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84618CE-17B9-48C1-967A-92C6762D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F3DEC23-2175-4DAB-8428-CB91498BB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91548CF-CD29-4861-80BB-A2CA98D74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E5DBC18-694D-4FF5-A9C0-02267712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6527CCF-B467-437F-82B0-9A43E977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37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F35EF42-74D8-4E69-9614-C3CC0D4A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85D01C3-8BCD-49A5-8A91-E51A9EC2F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EC484EB-84E5-4C12-A8FA-F3A1E49E6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614B95-1CB6-4660-A012-A91784EE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1CAA6F3-3E18-403C-8C48-9870901B7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6D87808-8C5E-423F-A3B7-395538AF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53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C353E6D-12ED-4C30-8FD6-82F73BCC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D0CC59D-D704-4F28-B624-748DC8747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EBC111F-DC55-4E40-8464-E8A88ECC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B290565D-6BB1-4CBB-BD1C-76E6838A3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E00CED9D-1F07-4967-A87D-F4DE0EF33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1AD64C48-9195-435F-B3A2-73E6F394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E7F65D5-3596-4458-B962-686721DA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6803AE40-88E7-488F-9D5D-68C8B3BA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5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9469101-DE71-4D24-A114-3BCF429E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909D9F9C-9A4E-43C3-8D10-70023AB3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D1AFA0B7-6939-47B4-8150-69913D11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CAB53D96-7C57-42F2-80B4-27AFA279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78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34BC2B3C-6C6D-4C50-8949-34AA0371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2A8499E-CDD7-4433-BF99-88561033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F271E7E2-A9DC-4388-A13B-088E7AFD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7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0CB2613-3574-4FA8-9002-936EDAEF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C2492D2-F473-4225-BFA8-6740EBC1B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90683F3-6D24-4EDE-8294-A29BAECEF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3B64C21-2AC9-456C-95D6-7771248D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1F9DC10-D02B-47E2-84BB-4C83726C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1478F27-3528-4C4E-BB70-F32FAD62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8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84C081-217D-4862-8E43-DDAC7785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4A9C8C60-193A-40F1-9ADC-2852A7AB4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AD1EFF2-D91F-4F1F-86F8-CF3D4F726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59749F7-48DF-4F0B-9E85-16882291B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7765BD0-C8DA-4EEA-997A-A29F47AA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EBC80A8-B4D6-4AC7-8B57-902ACB64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80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BF5EDF32-E5CD-4586-AF34-66BADCDFD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B316C93-9B3A-47C0-B385-F6B20CB33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CF010BC-840B-48BE-9FEB-4D4C3286C3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0F470-16AF-4FB3-9460-374269FC55CC}" type="datetimeFigureOut">
              <a:rPr lang="fr-FR" smtClean="0"/>
              <a:t>09/01/2018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14651DB-6D94-4E3F-8E37-E23B3DA3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B76313-A883-4ECF-8641-3915B8B30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E972-AD8F-4FFE-9881-C9AB27CA0EB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93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sv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9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sv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9.png"/><Relationship Id="rId9" Type="http://schemas.openxmlformats.org/officeDocument/2006/relationships/image" Target="../media/image17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sv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7.png"/><Relationship Id="rId9" Type="http://schemas.openxmlformats.org/officeDocument/2006/relationships/image" Target="../media/image21.png"/><Relationship Id="rId10" Type="http://schemas.openxmlformats.org/officeDocument/2006/relationships/image" Target="../media/image31.sv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sv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17.png"/><Relationship Id="rId9" Type="http://schemas.openxmlformats.org/officeDocument/2006/relationships/image" Target="../media/image21.png"/><Relationship Id="rId10" Type="http://schemas.openxmlformats.org/officeDocument/2006/relationships/image" Target="../media/image31.sv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sv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21.png"/><Relationship Id="rId9" Type="http://schemas.openxmlformats.org/officeDocument/2006/relationships/image" Target="../media/image31.svg"/><Relationship Id="rId10" Type="http://schemas.openxmlformats.org/officeDocument/2006/relationships/image" Target="../media/image22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sv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png"/><Relationship Id="rId8" Type="http://schemas.openxmlformats.org/officeDocument/2006/relationships/image" Target="../media/image21.png"/><Relationship Id="rId9" Type="http://schemas.openxmlformats.org/officeDocument/2006/relationships/image" Target="../media/image31.sv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23.pn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9.png"/><Relationship Id="rId9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svg"/><Relationship Id="rId12" Type="http://schemas.openxmlformats.org/officeDocument/2006/relationships/image" Target="../media/image21.png"/><Relationship Id="rId13" Type="http://schemas.openxmlformats.org/officeDocument/2006/relationships/image" Target="../media/image31.sv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svg"/><Relationship Id="rId12" Type="http://schemas.openxmlformats.org/officeDocument/2006/relationships/image" Target="../media/image21.png"/><Relationship Id="rId13" Type="http://schemas.openxmlformats.org/officeDocument/2006/relationships/image" Target="../media/image31.sv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35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sv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204118C-A2CF-45DE-B52D-1040EF134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1693"/>
            <a:ext cx="9144000" cy="1076252"/>
          </a:xfrm>
        </p:spPr>
        <p:txBody>
          <a:bodyPr/>
          <a:lstStyle/>
          <a:p>
            <a:r>
              <a:rPr lang="fr-FR" dirty="0"/>
              <a:t>Questions pour un vaccin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123AA0D-4A15-4445-BA82-CB1293F75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5569"/>
            <a:ext cx="9144000" cy="3010485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Alexandra </a:t>
            </a:r>
            <a:r>
              <a:rPr lang="fr-FR" dirty="0" err="1"/>
              <a:t>Moderc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Armelle </a:t>
            </a:r>
            <a:r>
              <a:rPr lang="fr-FR" dirty="0" err="1"/>
              <a:t>Guingand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Nicolas Dalle</a:t>
            </a:r>
            <a:br>
              <a:rPr lang="fr-FR" dirty="0"/>
            </a:br>
            <a:r>
              <a:rPr lang="fr-FR" dirty="0"/>
              <a:t>Paul Thienpont</a:t>
            </a:r>
          </a:p>
          <a:p>
            <a:endParaRPr lang="fr-FR" dirty="0"/>
          </a:p>
          <a:p>
            <a:r>
              <a:rPr lang="fr-FR" b="1" dirty="0"/>
              <a:t>ENS de Lyon</a:t>
            </a:r>
          </a:p>
          <a:p>
            <a:r>
              <a:rPr lang="fr-FR" b="1" dirty="0"/>
              <a:t>Département Biosciences</a:t>
            </a:r>
          </a:p>
          <a:p>
            <a:r>
              <a:rPr lang="fr-FR" b="1" dirty="0"/>
              <a:t>Projet immunité et vaccination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A00F8CC3-B0DA-4444-81B1-C92924AD416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03" y="1835394"/>
            <a:ext cx="1466850" cy="1400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7C198953-095F-4AB3-9E27-DC4E394B67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58" y="1835394"/>
            <a:ext cx="14668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5B7741F-8B70-4B33-8930-39BD33B4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14" y="2628895"/>
            <a:ext cx="2279782" cy="24230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70" y="4270010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sp>
        <p:nvSpPr>
          <p:cNvPr id="11" name="Bulle narrative : ronde 14">
            <a:extLst>
              <a:ext uri="{FF2B5EF4-FFF2-40B4-BE49-F238E27FC236}">
                <a16:creationId xmlns="" xmlns:a16="http://schemas.microsoft.com/office/drawing/2014/main" id="{CCF1C3D3-C318-453C-96E5-AD89B0DF02CC}"/>
              </a:ext>
            </a:extLst>
          </p:cNvPr>
          <p:cNvSpPr/>
          <p:nvPr/>
        </p:nvSpPr>
        <p:spPr>
          <a:xfrm>
            <a:off x="1623503" y="1781945"/>
            <a:ext cx="2639948" cy="2331720"/>
          </a:xfrm>
          <a:prstGeom prst="wedgeEllipseCallout">
            <a:avLst>
              <a:gd name="adj1" fmla="val 42668"/>
              <a:gd name="adj2" fmla="val 618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Bleu ? </a:t>
            </a: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C’est ma spécialité !</a:t>
            </a:r>
          </a:p>
        </p:txBody>
      </p:sp>
    </p:spTree>
    <p:extLst>
      <p:ext uri="{BB962C8B-B14F-4D97-AF65-F5344CB8AC3E}">
        <p14:creationId xmlns:p14="http://schemas.microsoft.com/office/powerpoint/2010/main" val="12428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5B7741F-8B70-4B33-8930-39BD33B4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14" y="2628895"/>
            <a:ext cx="2279782" cy="24230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8" y="2765998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sp>
        <p:nvSpPr>
          <p:cNvPr id="12" name="Bulle narrative : ronde 16">
            <a:extLst>
              <a:ext uri="{FF2B5EF4-FFF2-40B4-BE49-F238E27FC236}">
                <a16:creationId xmlns="" xmlns:a16="http://schemas.microsoft.com/office/drawing/2014/main" id="{C3C2E1CA-E316-42F8-B9F6-931E257F3208}"/>
              </a:ext>
            </a:extLst>
          </p:cNvPr>
          <p:cNvSpPr/>
          <p:nvPr/>
        </p:nvSpPr>
        <p:spPr>
          <a:xfrm>
            <a:off x="4144708" y="465968"/>
            <a:ext cx="2590800" cy="2079840"/>
          </a:xfrm>
          <a:prstGeom prst="wedgeEllipseCallout">
            <a:avLst>
              <a:gd name="adj1" fmla="val 33285"/>
              <a:gd name="adj2" fmla="val 654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Je prends mon matériel.</a:t>
            </a:r>
          </a:p>
        </p:txBody>
      </p:sp>
    </p:spTree>
    <p:extLst>
      <p:ext uri="{BB962C8B-B14F-4D97-AF65-F5344CB8AC3E}">
        <p14:creationId xmlns:p14="http://schemas.microsoft.com/office/powerpoint/2010/main" val="3433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5B7741F-8B70-4B33-8930-39BD33B4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14" y="2628895"/>
            <a:ext cx="2279782" cy="24230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8" y="2765998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0" y="2304226"/>
            <a:ext cx="1225296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1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5B7741F-8B70-4B33-8930-39BD33B4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14" y="2628895"/>
            <a:ext cx="2279782" cy="24230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8" y="2765998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0" y="2304226"/>
            <a:ext cx="1225296" cy="1536192"/>
          </a:xfrm>
          <a:prstGeom prst="rect">
            <a:avLst/>
          </a:prstGeom>
        </p:spPr>
      </p:pic>
      <p:sp>
        <p:nvSpPr>
          <p:cNvPr id="10" name="Bulle narrative : ronde 22">
            <a:extLst>
              <a:ext uri="{FF2B5EF4-FFF2-40B4-BE49-F238E27FC236}">
                <a16:creationId xmlns="" xmlns:a16="http://schemas.microsoft.com/office/drawing/2014/main" id="{C8E02197-BD4A-4ECC-B8DA-65F3F474EFB3}"/>
              </a:ext>
            </a:extLst>
          </p:cNvPr>
          <p:cNvSpPr/>
          <p:nvPr/>
        </p:nvSpPr>
        <p:spPr>
          <a:xfrm>
            <a:off x="6246356" y="224386"/>
            <a:ext cx="2590800" cy="2079840"/>
          </a:xfrm>
          <a:prstGeom prst="wedgeEllipseCallout">
            <a:avLst>
              <a:gd name="adj1" fmla="val -7982"/>
              <a:gd name="adj2" fmla="val 728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Les gars ! Y’a du boulot !</a:t>
            </a:r>
          </a:p>
        </p:txBody>
      </p:sp>
    </p:spTree>
    <p:extLst>
      <p:ext uri="{BB962C8B-B14F-4D97-AF65-F5344CB8AC3E}">
        <p14:creationId xmlns:p14="http://schemas.microsoft.com/office/powerpoint/2010/main" val="17475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5B7741F-8B70-4B33-8930-39BD33B4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14" y="2628895"/>
            <a:ext cx="2279782" cy="24230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28" y="2765998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0" y="2304226"/>
            <a:ext cx="1225296" cy="153619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240" y="3778504"/>
            <a:ext cx="1225296" cy="153619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67" y="3548794"/>
            <a:ext cx="1225296" cy="15361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24" y="1901545"/>
            <a:ext cx="1225296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7A6FA89-2F65-4005-AC45-662E9FE2E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61" y="2882900"/>
            <a:ext cx="2281404" cy="24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7A6FA89-2F65-4005-AC45-662E9FE2E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61" y="2882900"/>
            <a:ext cx="2281404" cy="2424967"/>
          </a:xfrm>
          <a:prstGeom prst="rect">
            <a:avLst/>
          </a:prstGeom>
        </p:spPr>
      </p:pic>
      <p:sp>
        <p:nvSpPr>
          <p:cNvPr id="9" name="Bulle narrative : rectangle à coins arrondis 3">
            <a:extLst>
              <a:ext uri="{FF2B5EF4-FFF2-40B4-BE49-F238E27FC236}">
                <a16:creationId xmlns="" xmlns:a16="http://schemas.microsoft.com/office/drawing/2014/main" id="{972F457A-4EBE-4350-BECE-0360053AEC42}"/>
              </a:ext>
            </a:extLst>
          </p:cNvPr>
          <p:cNvSpPr/>
          <p:nvPr/>
        </p:nvSpPr>
        <p:spPr>
          <a:xfrm>
            <a:off x="8495818" y="590309"/>
            <a:ext cx="2673752" cy="2121458"/>
          </a:xfrm>
          <a:prstGeom prst="wedgeRoundRectCallout">
            <a:avLst>
              <a:gd name="adj1" fmla="val -33387"/>
              <a:gd name="adj2" fmla="val 62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Une autre espèce de pathogènes est rentrée !</a:t>
            </a:r>
          </a:p>
        </p:txBody>
      </p:sp>
    </p:spTree>
    <p:extLst>
      <p:ext uri="{BB962C8B-B14F-4D97-AF65-F5344CB8AC3E}">
        <p14:creationId xmlns:p14="http://schemas.microsoft.com/office/powerpoint/2010/main" val="1354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7A6FA89-2F65-4005-AC45-662E9FE2E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61" y="2882900"/>
            <a:ext cx="2281404" cy="2424967"/>
          </a:xfrm>
          <a:prstGeom prst="rect">
            <a:avLst/>
          </a:prstGeom>
        </p:spPr>
      </p:pic>
      <p:sp>
        <p:nvSpPr>
          <p:cNvPr id="10" name="Bulle narrative : ronde 4">
            <a:extLst>
              <a:ext uri="{FF2B5EF4-FFF2-40B4-BE49-F238E27FC236}">
                <a16:creationId xmlns="" xmlns:a16="http://schemas.microsoft.com/office/drawing/2014/main" id="{1CE0E60C-20A8-4323-BC91-EC5185765D08}"/>
              </a:ext>
            </a:extLst>
          </p:cNvPr>
          <p:cNvSpPr/>
          <p:nvPr/>
        </p:nvSpPr>
        <p:spPr>
          <a:xfrm>
            <a:off x="1835193" y="990851"/>
            <a:ext cx="2465617" cy="1716460"/>
          </a:xfrm>
          <a:prstGeom prst="wedgeEllipseCallout">
            <a:avLst>
              <a:gd name="adj1" fmla="val 27520"/>
              <a:gd name="adj2" fmla="val 665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Ca c’est pour moi !</a:t>
            </a:r>
          </a:p>
        </p:txBody>
      </p:sp>
    </p:spTree>
    <p:extLst>
      <p:ext uri="{BB962C8B-B14F-4D97-AF65-F5344CB8AC3E}">
        <p14:creationId xmlns:p14="http://schemas.microsoft.com/office/powerpoint/2010/main" val="16906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7A6FA89-2F65-4005-AC45-662E9FE2E1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61" y="2882900"/>
            <a:ext cx="2281404" cy="24249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08" y="1935641"/>
            <a:ext cx="1162834" cy="14844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73" y="3599664"/>
            <a:ext cx="1162834" cy="14844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12" y="3520029"/>
            <a:ext cx="1162834" cy="14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613F8FFB-1285-489C-9A69-B0F41C202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86" y="0"/>
            <a:ext cx="869762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353DC55B-CA1B-49F1-B56F-F92D64C45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6615" y="7098803"/>
            <a:ext cx="426307" cy="113079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E852DED4-4593-4824-B4A5-C28CB041A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92824"/>
            <a:ext cx="1210328" cy="12175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DCA798CD-21C9-4BEB-9242-7A138C0EC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59" y="2292824"/>
            <a:ext cx="1557228" cy="12769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75E5DFF-2430-4410-A60E-1BA3F350B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1" y="2152073"/>
            <a:ext cx="1557228" cy="12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2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787 L 0.00026 -0.273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FB99E6-C732-4010-9B38-AA8798D6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1" y="4133146"/>
            <a:ext cx="530223" cy="568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40" y="4588215"/>
            <a:ext cx="530223" cy="5680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8973A79-447B-407D-AA1D-D67C78B65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40" y="4701907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52" y="4169682"/>
            <a:ext cx="521922" cy="55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AF1A7AEA-DDCE-42DA-B3A6-9F2B6912A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75" y="4133934"/>
            <a:ext cx="530223" cy="5680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AD14A5D9-FCC1-453B-8A81-F8B24B3AC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4701242"/>
            <a:ext cx="530223" cy="5680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26DDF603-D13F-4947-AB56-0BC437688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47" y="3495285"/>
            <a:ext cx="530223" cy="5680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9BDFC72B-2681-497F-8BC8-76E15AD54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5140976"/>
            <a:ext cx="521922" cy="5592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4610DE4-04E6-4557-A88C-958E3EB80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55" y="3521889"/>
            <a:ext cx="521922" cy="5592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9040FAA7-1B1D-408F-9342-D6DE14C48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3915280"/>
            <a:ext cx="521922" cy="5592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735C3C8-AB29-4E5F-9DB1-02BD0EBD1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11" y="4528128"/>
            <a:ext cx="521922" cy="5592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sp>
        <p:nvSpPr>
          <p:cNvPr id="2" name="Bulle narrative : rectangle 1">
            <a:extLst>
              <a:ext uri="{FF2B5EF4-FFF2-40B4-BE49-F238E27FC236}">
                <a16:creationId xmlns="" xmlns:a16="http://schemas.microsoft.com/office/drawing/2014/main" id="{97F1C904-9389-4A4A-9EED-B9D68ABA8AE4}"/>
              </a:ext>
            </a:extLst>
          </p:cNvPr>
          <p:cNvSpPr/>
          <p:nvPr/>
        </p:nvSpPr>
        <p:spPr>
          <a:xfrm>
            <a:off x="6713498" y="447040"/>
            <a:ext cx="2410013" cy="1584960"/>
          </a:xfrm>
          <a:prstGeom prst="wedgeRectCallout">
            <a:avLst>
              <a:gd name="adj1" fmla="val -44020"/>
              <a:gd name="adj2" fmla="val 746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Ils sont trop nombreux ! On ne pourra pas les arrêter !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7CA9308D-A86D-4052-9CBB-65B604DBC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78" y="2860904"/>
            <a:ext cx="530223" cy="56809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="" xmlns:a16="http://schemas.microsoft.com/office/drawing/2014/main" id="{77B8F7E2-5302-4FFE-9B46-816AC71EC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81" y="3176892"/>
            <a:ext cx="530223" cy="56809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BFCD641A-2772-46D3-8556-285D4F697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65" y="3797043"/>
            <a:ext cx="530223" cy="56809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9C2CC2D2-5282-4D09-81DB-3BDE08C40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92" y="4701242"/>
            <a:ext cx="530223" cy="56809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="" xmlns:a16="http://schemas.microsoft.com/office/drawing/2014/main" id="{5DD018EB-20A1-4147-BFD5-937840D3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00" y="3601586"/>
            <a:ext cx="530223" cy="56809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="" xmlns:a16="http://schemas.microsoft.com/office/drawing/2014/main" id="{6553B464-4E2F-488A-B4DC-400997F9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76" y="2289337"/>
            <a:ext cx="530223" cy="568096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</p:spTree>
    <p:extLst>
      <p:ext uri="{BB962C8B-B14F-4D97-AF65-F5344CB8AC3E}">
        <p14:creationId xmlns:p14="http://schemas.microsoft.com/office/powerpoint/2010/main" val="240511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FB99E6-C732-4010-9B38-AA8798D6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1" y="4133146"/>
            <a:ext cx="530223" cy="568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40" y="4588215"/>
            <a:ext cx="530223" cy="5680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8973A79-447B-407D-AA1D-D67C78B65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40" y="4701907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52" y="4169682"/>
            <a:ext cx="521922" cy="55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AF1A7AEA-DDCE-42DA-B3A6-9F2B6912A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75" y="4133934"/>
            <a:ext cx="530223" cy="56809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AD14A5D9-FCC1-453B-8A81-F8B24B3AC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4701242"/>
            <a:ext cx="530223" cy="56809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26DDF603-D13F-4947-AB56-0BC437688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47" y="3495285"/>
            <a:ext cx="530223" cy="56809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9BDFC72B-2681-497F-8BC8-76E15AD54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5140976"/>
            <a:ext cx="521922" cy="5592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4610DE4-04E6-4557-A88C-958E3EB808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55" y="3521889"/>
            <a:ext cx="521922" cy="5592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9040FAA7-1B1D-408F-9342-D6DE14C48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3915280"/>
            <a:ext cx="521922" cy="5592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735C3C8-AB29-4E5F-9DB1-02BD0EBD1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11" y="4528128"/>
            <a:ext cx="521922" cy="5592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7" y="919522"/>
            <a:ext cx="1225296" cy="153619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="" xmlns:a16="http://schemas.microsoft.com/office/drawing/2014/main" id="{7CA9308D-A86D-4052-9CBB-65B604DBC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78" y="2860904"/>
            <a:ext cx="530223" cy="56809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="" xmlns:a16="http://schemas.microsoft.com/office/drawing/2014/main" id="{77B8F7E2-5302-4FFE-9B46-816AC71EC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981" y="3176892"/>
            <a:ext cx="530223" cy="568096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="" xmlns:a16="http://schemas.microsoft.com/office/drawing/2014/main" id="{BFCD641A-2772-46D3-8556-285D4F6973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65" y="3797043"/>
            <a:ext cx="530223" cy="568096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="" xmlns:a16="http://schemas.microsoft.com/office/drawing/2014/main" id="{9C2CC2D2-5282-4D09-81DB-3BDE08C40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92" y="4701242"/>
            <a:ext cx="530223" cy="568096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="" xmlns:a16="http://schemas.microsoft.com/office/drawing/2014/main" id="{5DD018EB-20A1-4147-BFD5-937840D32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00" y="3601586"/>
            <a:ext cx="530223" cy="568096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="" xmlns:a16="http://schemas.microsoft.com/office/drawing/2014/main" id="{6553B464-4E2F-488A-B4DC-400997F97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76" y="2289337"/>
            <a:ext cx="530223" cy="5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="" xmlns:a16="http://schemas.microsoft.com/office/drawing/2014/main" id="{E5539A66-B9F8-495C-B558-6FF8881D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731" y="2866465"/>
            <a:ext cx="600075" cy="5334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820" y="4708638"/>
            <a:ext cx="600075" cy="5334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="" xmlns:a16="http://schemas.microsoft.com/office/drawing/2014/main" id="{1F0175BF-D3ED-4EE9-956F-EB331465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935" y="3601586"/>
            <a:ext cx="600075" cy="5334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="" xmlns:a16="http://schemas.microsoft.com/office/drawing/2014/main" id="{9FA69A4F-C6A1-452C-91CF-1370E107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3415" y="3832443"/>
            <a:ext cx="600075" cy="53340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="" xmlns:a16="http://schemas.microsoft.com/office/drawing/2014/main" id="{6E7FCF94-63E2-4023-8E69-D36EB8E7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663" y="3231924"/>
            <a:ext cx="600075" cy="5334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="" xmlns:a16="http://schemas.microsoft.com/office/drawing/2014/main" id="{708B355F-C637-472B-BC24-AB558A984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107" y="2289337"/>
            <a:ext cx="600075" cy="53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52" y="4169682"/>
            <a:ext cx="521922" cy="55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9BDFC72B-2681-497F-8BC8-76E15AD54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5140976"/>
            <a:ext cx="521922" cy="5592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4610DE4-04E6-4557-A88C-958E3EB80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55" y="3521889"/>
            <a:ext cx="521922" cy="5592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9040FAA7-1B1D-408F-9342-D6DE14C48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3915280"/>
            <a:ext cx="521922" cy="5592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735C3C8-AB29-4E5F-9DB1-02BD0EBD1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11" y="4528128"/>
            <a:ext cx="521922" cy="5592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  <p:pic>
        <p:nvPicPr>
          <p:cNvPr id="35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1826" y="4654423"/>
            <a:ext cx="600075" cy="533400"/>
          </a:xfrm>
          <a:prstGeom prst="rect">
            <a:avLst/>
          </a:prstGeom>
        </p:spPr>
      </p:pic>
      <p:pic>
        <p:nvPicPr>
          <p:cNvPr id="43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654" y="3984738"/>
            <a:ext cx="600075" cy="533400"/>
          </a:xfrm>
          <a:prstGeom prst="rect">
            <a:avLst/>
          </a:prstGeom>
        </p:spPr>
      </p:pic>
      <p:pic>
        <p:nvPicPr>
          <p:cNvPr id="44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024" y="4605351"/>
            <a:ext cx="600075" cy="533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59" y="3832443"/>
            <a:ext cx="1225296" cy="1536192"/>
          </a:xfrm>
          <a:prstGeom prst="rect">
            <a:avLst/>
          </a:prstGeom>
        </p:spPr>
      </p:pic>
      <p:sp>
        <p:nvSpPr>
          <p:cNvPr id="45" name="Bulle narrative : ronde 6">
            <a:extLst>
              <a:ext uri="{FF2B5EF4-FFF2-40B4-BE49-F238E27FC236}">
                <a16:creationId xmlns="" xmlns:a16="http://schemas.microsoft.com/office/drawing/2014/main" id="{4397DFCC-DC8D-47A7-A029-7809AB201483}"/>
              </a:ext>
            </a:extLst>
          </p:cNvPr>
          <p:cNvSpPr/>
          <p:nvPr/>
        </p:nvSpPr>
        <p:spPr>
          <a:xfrm>
            <a:off x="3594055" y="2741408"/>
            <a:ext cx="2129968" cy="1467986"/>
          </a:xfrm>
          <a:prstGeom prst="wedgeEllipseCallout">
            <a:avLst>
              <a:gd name="adj1" fmla="val 26748"/>
              <a:gd name="adj2" fmla="val 521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Je m’occupe de ceux-ci </a:t>
            </a:r>
          </a:p>
        </p:txBody>
      </p:sp>
    </p:spTree>
    <p:extLst>
      <p:ext uri="{BB962C8B-B14F-4D97-AF65-F5344CB8AC3E}">
        <p14:creationId xmlns:p14="http://schemas.microsoft.com/office/powerpoint/2010/main" val="11350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="" xmlns:a16="http://schemas.microsoft.com/office/drawing/2014/main" id="{E5539A66-B9F8-495C-B558-6FF8881D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731" y="2866465"/>
            <a:ext cx="600075" cy="5334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820" y="4708638"/>
            <a:ext cx="600075" cy="5334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="" xmlns:a16="http://schemas.microsoft.com/office/drawing/2014/main" id="{1F0175BF-D3ED-4EE9-956F-EB331465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935" y="3601586"/>
            <a:ext cx="600075" cy="5334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="" xmlns:a16="http://schemas.microsoft.com/office/drawing/2014/main" id="{9FA69A4F-C6A1-452C-91CF-1370E107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3415" y="3832443"/>
            <a:ext cx="600075" cy="53340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="" xmlns:a16="http://schemas.microsoft.com/office/drawing/2014/main" id="{6E7FCF94-63E2-4023-8E69-D36EB8E7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663" y="3231924"/>
            <a:ext cx="600075" cy="5334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="" xmlns:a16="http://schemas.microsoft.com/office/drawing/2014/main" id="{708B355F-C637-472B-BC24-AB558A984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107" y="2289337"/>
            <a:ext cx="600075" cy="53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52" y="4169682"/>
            <a:ext cx="521922" cy="55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9BDFC72B-2681-497F-8BC8-76E15AD54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5140976"/>
            <a:ext cx="521922" cy="5592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74610DE4-04E6-4557-A88C-958E3EB808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55" y="3521889"/>
            <a:ext cx="521922" cy="55920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9040FAA7-1B1D-408F-9342-D6DE14C48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80" y="3915280"/>
            <a:ext cx="521922" cy="55920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735C3C8-AB29-4E5F-9DB1-02BD0EBD1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11" y="4528128"/>
            <a:ext cx="521922" cy="55920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  <p:pic>
        <p:nvPicPr>
          <p:cNvPr id="35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1826" y="4654423"/>
            <a:ext cx="600075" cy="533400"/>
          </a:xfrm>
          <a:prstGeom prst="rect">
            <a:avLst/>
          </a:prstGeom>
        </p:spPr>
      </p:pic>
      <p:pic>
        <p:nvPicPr>
          <p:cNvPr id="43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654" y="3984738"/>
            <a:ext cx="600075" cy="533400"/>
          </a:xfrm>
          <a:prstGeom prst="rect">
            <a:avLst/>
          </a:prstGeom>
        </p:spPr>
      </p:pic>
      <p:pic>
        <p:nvPicPr>
          <p:cNvPr id="44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024" y="4605351"/>
            <a:ext cx="600075" cy="533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59" y="3832443"/>
            <a:ext cx="1225296" cy="1536192"/>
          </a:xfrm>
          <a:prstGeom prst="rect">
            <a:avLst/>
          </a:prstGeom>
        </p:spPr>
      </p:pic>
      <p:sp>
        <p:nvSpPr>
          <p:cNvPr id="45" name="Bulle narrative : ronde 6">
            <a:extLst>
              <a:ext uri="{FF2B5EF4-FFF2-40B4-BE49-F238E27FC236}">
                <a16:creationId xmlns="" xmlns:a16="http://schemas.microsoft.com/office/drawing/2014/main" id="{4397DFCC-DC8D-47A7-A029-7809AB201483}"/>
              </a:ext>
            </a:extLst>
          </p:cNvPr>
          <p:cNvSpPr/>
          <p:nvPr/>
        </p:nvSpPr>
        <p:spPr>
          <a:xfrm>
            <a:off x="3594055" y="2741408"/>
            <a:ext cx="2129968" cy="1467986"/>
          </a:xfrm>
          <a:prstGeom prst="wedgeEllipseCallout">
            <a:avLst>
              <a:gd name="adj1" fmla="val 26748"/>
              <a:gd name="adj2" fmla="val 521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Je m’occupe de ceux-ci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56" y="968816"/>
            <a:ext cx="1209822" cy="15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="" xmlns:a16="http://schemas.microsoft.com/office/drawing/2014/main" id="{E5539A66-B9F8-495C-B558-6FF8881D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731" y="2866465"/>
            <a:ext cx="600075" cy="5334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820" y="4708638"/>
            <a:ext cx="600075" cy="5334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="" xmlns:a16="http://schemas.microsoft.com/office/drawing/2014/main" id="{1F0175BF-D3ED-4EE9-956F-EB331465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935" y="3601586"/>
            <a:ext cx="600075" cy="5334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="" xmlns:a16="http://schemas.microsoft.com/office/drawing/2014/main" id="{9FA69A4F-C6A1-452C-91CF-1370E107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3415" y="3832443"/>
            <a:ext cx="600075" cy="53340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="" xmlns:a16="http://schemas.microsoft.com/office/drawing/2014/main" id="{6E7FCF94-63E2-4023-8E69-D36EB8E7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663" y="3231924"/>
            <a:ext cx="600075" cy="5334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="" xmlns:a16="http://schemas.microsoft.com/office/drawing/2014/main" id="{708B355F-C637-472B-BC24-AB558A984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107" y="2289337"/>
            <a:ext cx="600075" cy="53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  <p:pic>
        <p:nvPicPr>
          <p:cNvPr id="35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1826" y="4654423"/>
            <a:ext cx="600075" cy="533400"/>
          </a:xfrm>
          <a:prstGeom prst="rect">
            <a:avLst/>
          </a:prstGeom>
        </p:spPr>
      </p:pic>
      <p:pic>
        <p:nvPicPr>
          <p:cNvPr id="43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654" y="3984738"/>
            <a:ext cx="600075" cy="533400"/>
          </a:xfrm>
          <a:prstGeom prst="rect">
            <a:avLst/>
          </a:prstGeom>
        </p:spPr>
      </p:pic>
      <p:pic>
        <p:nvPicPr>
          <p:cNvPr id="44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024" y="4605351"/>
            <a:ext cx="600075" cy="533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59" y="3832443"/>
            <a:ext cx="1225296" cy="1536192"/>
          </a:xfrm>
          <a:prstGeom prst="rect">
            <a:avLst/>
          </a:prstGeom>
        </p:spPr>
      </p:pic>
      <p:sp>
        <p:nvSpPr>
          <p:cNvPr id="45" name="Bulle narrative : ronde 6">
            <a:extLst>
              <a:ext uri="{FF2B5EF4-FFF2-40B4-BE49-F238E27FC236}">
                <a16:creationId xmlns="" xmlns:a16="http://schemas.microsoft.com/office/drawing/2014/main" id="{4397DFCC-DC8D-47A7-A029-7809AB201483}"/>
              </a:ext>
            </a:extLst>
          </p:cNvPr>
          <p:cNvSpPr/>
          <p:nvPr/>
        </p:nvSpPr>
        <p:spPr>
          <a:xfrm>
            <a:off x="3594055" y="2741408"/>
            <a:ext cx="2129968" cy="1467986"/>
          </a:xfrm>
          <a:prstGeom prst="wedgeEllipseCallout">
            <a:avLst>
              <a:gd name="adj1" fmla="val 26748"/>
              <a:gd name="adj2" fmla="val 521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Je m’occupe de ceux-ci </a:t>
            </a:r>
          </a:p>
        </p:txBody>
      </p:sp>
      <p:pic>
        <p:nvPicPr>
          <p:cNvPr id="27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91112" y="3810931"/>
            <a:ext cx="600075" cy="514350"/>
          </a:xfrm>
          <a:prstGeom prst="rect">
            <a:avLst/>
          </a:prstGeom>
        </p:spPr>
      </p:pic>
      <p:pic>
        <p:nvPicPr>
          <p:cNvPr id="28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11442" y="4525306"/>
            <a:ext cx="600075" cy="514350"/>
          </a:xfrm>
          <a:prstGeom prst="rect">
            <a:avLst/>
          </a:prstGeom>
        </p:spPr>
      </p:pic>
      <p:pic>
        <p:nvPicPr>
          <p:cNvPr id="29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0982" y="4150484"/>
            <a:ext cx="600075" cy="514350"/>
          </a:xfrm>
          <a:prstGeom prst="rect">
            <a:avLst/>
          </a:prstGeom>
        </p:spPr>
      </p:pic>
      <p:pic>
        <p:nvPicPr>
          <p:cNvPr id="30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3468" y="4525306"/>
            <a:ext cx="600075" cy="514350"/>
          </a:xfrm>
          <a:prstGeom prst="rect">
            <a:avLst/>
          </a:prstGeom>
        </p:spPr>
      </p:pic>
      <p:pic>
        <p:nvPicPr>
          <p:cNvPr id="31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54716" y="4794720"/>
            <a:ext cx="600075" cy="514350"/>
          </a:xfrm>
          <a:prstGeom prst="rect">
            <a:avLst/>
          </a:prstGeom>
        </p:spPr>
      </p:pic>
      <p:sp>
        <p:nvSpPr>
          <p:cNvPr id="32" name="Bulle narrative : ronde 7">
            <a:extLst>
              <a:ext uri="{FF2B5EF4-FFF2-40B4-BE49-F238E27FC236}">
                <a16:creationId xmlns="" xmlns:a16="http://schemas.microsoft.com/office/drawing/2014/main" id="{6E61B06E-6A22-44AA-8935-9BAC0DD16E65}"/>
              </a:ext>
            </a:extLst>
          </p:cNvPr>
          <p:cNvSpPr/>
          <p:nvPr/>
        </p:nvSpPr>
        <p:spPr>
          <a:xfrm>
            <a:off x="7843210" y="1744650"/>
            <a:ext cx="1917771" cy="1501140"/>
          </a:xfrm>
          <a:prstGeom prst="wedgeEllipseCallout">
            <a:avLst>
              <a:gd name="adj1" fmla="val -30766"/>
              <a:gd name="adj2" fmla="val 5945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Et moi de </a:t>
            </a:r>
            <a:r>
              <a:rPr lang="fr-FR" sz="2400" b="1" dirty="0" err="1">
                <a:solidFill>
                  <a:schemeClr val="tx1"/>
                </a:solidFill>
              </a:rPr>
              <a:t>ceux-la</a:t>
            </a:r>
            <a:endParaRPr lang="fr-FR" sz="24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92" y="3469352"/>
            <a:ext cx="1209822" cy="15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="" xmlns:a16="http://schemas.microsoft.com/office/drawing/2014/main" id="{E5539A66-B9F8-495C-B558-6FF8881D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731" y="2866465"/>
            <a:ext cx="600075" cy="5334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820" y="4708638"/>
            <a:ext cx="600075" cy="5334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="" xmlns:a16="http://schemas.microsoft.com/office/drawing/2014/main" id="{1F0175BF-D3ED-4EE9-956F-EB331465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935" y="3601586"/>
            <a:ext cx="600075" cy="5334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="" xmlns:a16="http://schemas.microsoft.com/office/drawing/2014/main" id="{9FA69A4F-C6A1-452C-91CF-1370E107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3415" y="3832443"/>
            <a:ext cx="600075" cy="53340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="" xmlns:a16="http://schemas.microsoft.com/office/drawing/2014/main" id="{6E7FCF94-63E2-4023-8E69-D36EB8E7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663" y="3231924"/>
            <a:ext cx="600075" cy="5334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="" xmlns:a16="http://schemas.microsoft.com/office/drawing/2014/main" id="{708B355F-C637-472B-BC24-AB558A984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107" y="2289337"/>
            <a:ext cx="600075" cy="53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  <p:pic>
        <p:nvPicPr>
          <p:cNvPr id="35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1826" y="4654423"/>
            <a:ext cx="600075" cy="533400"/>
          </a:xfrm>
          <a:prstGeom prst="rect">
            <a:avLst/>
          </a:prstGeom>
        </p:spPr>
      </p:pic>
      <p:pic>
        <p:nvPicPr>
          <p:cNvPr id="43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654" y="3984738"/>
            <a:ext cx="600075" cy="533400"/>
          </a:xfrm>
          <a:prstGeom prst="rect">
            <a:avLst/>
          </a:prstGeom>
        </p:spPr>
      </p:pic>
      <p:pic>
        <p:nvPicPr>
          <p:cNvPr id="44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024" y="4605351"/>
            <a:ext cx="600075" cy="533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59" y="3832443"/>
            <a:ext cx="1225296" cy="1536192"/>
          </a:xfrm>
          <a:prstGeom prst="rect">
            <a:avLst/>
          </a:prstGeom>
        </p:spPr>
      </p:pic>
      <p:pic>
        <p:nvPicPr>
          <p:cNvPr id="27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91112" y="3810931"/>
            <a:ext cx="600075" cy="514350"/>
          </a:xfrm>
          <a:prstGeom prst="rect">
            <a:avLst/>
          </a:prstGeom>
        </p:spPr>
      </p:pic>
      <p:pic>
        <p:nvPicPr>
          <p:cNvPr id="28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11442" y="4525306"/>
            <a:ext cx="600075" cy="514350"/>
          </a:xfrm>
          <a:prstGeom prst="rect">
            <a:avLst/>
          </a:prstGeom>
        </p:spPr>
      </p:pic>
      <p:pic>
        <p:nvPicPr>
          <p:cNvPr id="29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0982" y="4150484"/>
            <a:ext cx="600075" cy="514350"/>
          </a:xfrm>
          <a:prstGeom prst="rect">
            <a:avLst/>
          </a:prstGeom>
        </p:spPr>
      </p:pic>
      <p:pic>
        <p:nvPicPr>
          <p:cNvPr id="30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93468" y="4525306"/>
            <a:ext cx="600075" cy="514350"/>
          </a:xfrm>
          <a:prstGeom prst="rect">
            <a:avLst/>
          </a:prstGeom>
        </p:spPr>
      </p:pic>
      <p:pic>
        <p:nvPicPr>
          <p:cNvPr id="31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54716" y="4794720"/>
            <a:ext cx="600075" cy="51435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92" y="3469352"/>
            <a:ext cx="1209822" cy="1544453"/>
          </a:xfrm>
          <a:prstGeom prst="rect">
            <a:avLst/>
          </a:prstGeom>
        </p:spPr>
      </p:pic>
      <p:sp>
        <p:nvSpPr>
          <p:cNvPr id="26" name="Bulle narrative : ronde 32">
            <a:extLst>
              <a:ext uri="{FF2B5EF4-FFF2-40B4-BE49-F238E27FC236}">
                <a16:creationId xmlns:a16="http://schemas.microsoft.com/office/drawing/2014/main" xmlns="" id="{6CECA936-5FF7-4087-9077-668083335D21}"/>
              </a:ext>
            </a:extLst>
          </p:cNvPr>
          <p:cNvSpPr/>
          <p:nvPr/>
        </p:nvSpPr>
        <p:spPr>
          <a:xfrm>
            <a:off x="3478119" y="2789277"/>
            <a:ext cx="1996952" cy="1249300"/>
          </a:xfrm>
          <a:prstGeom prst="wedgeEllipseCallout">
            <a:avLst>
              <a:gd name="adj1" fmla="val 43273"/>
              <a:gd name="adj2" fmla="val 716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Je m’en souviendrai de ces ennemis</a:t>
            </a:r>
          </a:p>
        </p:txBody>
      </p:sp>
    </p:spTree>
    <p:extLst>
      <p:ext uri="{BB962C8B-B14F-4D97-AF65-F5344CB8AC3E}">
        <p14:creationId xmlns:p14="http://schemas.microsoft.com/office/powerpoint/2010/main" val="14961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="" xmlns:a16="http://schemas.microsoft.com/office/drawing/2014/main" id="{E5539A66-B9F8-495C-B558-6FF8881D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731" y="2866465"/>
            <a:ext cx="600075" cy="5334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820" y="4708638"/>
            <a:ext cx="600075" cy="5334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="" xmlns:a16="http://schemas.microsoft.com/office/drawing/2014/main" id="{1F0175BF-D3ED-4EE9-956F-EB331465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935" y="3601586"/>
            <a:ext cx="600075" cy="5334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="" xmlns:a16="http://schemas.microsoft.com/office/drawing/2014/main" id="{9FA69A4F-C6A1-452C-91CF-1370E107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3415" y="3832443"/>
            <a:ext cx="600075" cy="53340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="" xmlns:a16="http://schemas.microsoft.com/office/drawing/2014/main" id="{6E7FCF94-63E2-4023-8E69-D36EB8E7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663" y="3231924"/>
            <a:ext cx="600075" cy="5334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="" xmlns:a16="http://schemas.microsoft.com/office/drawing/2014/main" id="{708B355F-C637-472B-BC24-AB558A984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107" y="2289337"/>
            <a:ext cx="600075" cy="53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  <p:pic>
        <p:nvPicPr>
          <p:cNvPr id="35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1826" y="4654423"/>
            <a:ext cx="600075" cy="533400"/>
          </a:xfrm>
          <a:prstGeom prst="rect">
            <a:avLst/>
          </a:prstGeom>
        </p:spPr>
      </p:pic>
      <p:pic>
        <p:nvPicPr>
          <p:cNvPr id="43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654" y="3984738"/>
            <a:ext cx="600075" cy="533400"/>
          </a:xfrm>
          <a:prstGeom prst="rect">
            <a:avLst/>
          </a:prstGeom>
        </p:spPr>
      </p:pic>
      <p:pic>
        <p:nvPicPr>
          <p:cNvPr id="44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024" y="4605351"/>
            <a:ext cx="600075" cy="533400"/>
          </a:xfrm>
          <a:prstGeom prst="rect">
            <a:avLst/>
          </a:prstGeom>
        </p:spPr>
      </p:pic>
      <p:pic>
        <p:nvPicPr>
          <p:cNvPr id="27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1112" y="3810931"/>
            <a:ext cx="600075" cy="514350"/>
          </a:xfrm>
          <a:prstGeom prst="rect">
            <a:avLst/>
          </a:prstGeom>
        </p:spPr>
      </p:pic>
      <p:pic>
        <p:nvPicPr>
          <p:cNvPr id="28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1442" y="4525306"/>
            <a:ext cx="600075" cy="514350"/>
          </a:xfrm>
          <a:prstGeom prst="rect">
            <a:avLst/>
          </a:prstGeom>
        </p:spPr>
      </p:pic>
      <p:pic>
        <p:nvPicPr>
          <p:cNvPr id="29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0982" y="4150484"/>
            <a:ext cx="600075" cy="514350"/>
          </a:xfrm>
          <a:prstGeom prst="rect">
            <a:avLst/>
          </a:prstGeom>
        </p:spPr>
      </p:pic>
      <p:pic>
        <p:nvPicPr>
          <p:cNvPr id="30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3468" y="4525306"/>
            <a:ext cx="600075" cy="514350"/>
          </a:xfrm>
          <a:prstGeom prst="rect">
            <a:avLst/>
          </a:prstGeom>
        </p:spPr>
      </p:pic>
      <p:pic>
        <p:nvPicPr>
          <p:cNvPr id="31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4716" y="4794720"/>
            <a:ext cx="600075" cy="514350"/>
          </a:xfrm>
          <a:prstGeom prst="rect">
            <a:avLst/>
          </a:prstGeom>
        </p:spPr>
      </p:pic>
      <p:sp>
        <p:nvSpPr>
          <p:cNvPr id="26" name="Bulle narrative : ronde 32">
            <a:extLst>
              <a:ext uri="{FF2B5EF4-FFF2-40B4-BE49-F238E27FC236}">
                <a16:creationId xmlns:a16="http://schemas.microsoft.com/office/drawing/2014/main" xmlns="" id="{6CECA936-5FF7-4087-9077-668083335D21}"/>
              </a:ext>
            </a:extLst>
          </p:cNvPr>
          <p:cNvSpPr/>
          <p:nvPr/>
        </p:nvSpPr>
        <p:spPr>
          <a:xfrm>
            <a:off x="3478119" y="2789277"/>
            <a:ext cx="1996952" cy="1249300"/>
          </a:xfrm>
          <a:prstGeom prst="wedgeEllipseCallout">
            <a:avLst>
              <a:gd name="adj1" fmla="val 43273"/>
              <a:gd name="adj2" fmla="val 716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Je m’en souviendrai de ces ennemis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19" y="3261183"/>
            <a:ext cx="1183131" cy="2107452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792" y="3469352"/>
            <a:ext cx="1209822" cy="15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="" xmlns:a16="http://schemas.microsoft.com/office/drawing/2014/main" id="{E5539A66-B9F8-495C-B558-6FF8881DE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731" y="2866465"/>
            <a:ext cx="600075" cy="53340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1820" y="4708638"/>
            <a:ext cx="600075" cy="533400"/>
          </a:xfrm>
          <a:prstGeom prst="rect">
            <a:avLst/>
          </a:prstGeom>
        </p:spPr>
      </p:pic>
      <p:pic>
        <p:nvPicPr>
          <p:cNvPr id="36" name="Graphique 35">
            <a:extLst>
              <a:ext uri="{FF2B5EF4-FFF2-40B4-BE49-F238E27FC236}">
                <a16:creationId xmlns="" xmlns:a16="http://schemas.microsoft.com/office/drawing/2014/main" id="{1F0175BF-D3ED-4EE9-956F-EB3314655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96935" y="3601586"/>
            <a:ext cx="600075" cy="5334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="" xmlns:a16="http://schemas.microsoft.com/office/drawing/2014/main" id="{9FA69A4F-C6A1-452C-91CF-1370E107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3415" y="3832443"/>
            <a:ext cx="600075" cy="533400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="" xmlns:a16="http://schemas.microsoft.com/office/drawing/2014/main" id="{6E7FCF94-63E2-4023-8E69-D36EB8E7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7663" y="3231924"/>
            <a:ext cx="600075" cy="5334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="" xmlns:a16="http://schemas.microsoft.com/office/drawing/2014/main" id="{708B355F-C637-472B-BC24-AB558A984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09107" y="2289337"/>
            <a:ext cx="600075" cy="533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98" y="2915556"/>
            <a:ext cx="1210328" cy="121759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55BAAA04-5F89-4304-83D4-354A895835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5" y="2513269"/>
            <a:ext cx="1210328" cy="1217590"/>
          </a:xfrm>
          <a:prstGeom prst="rect">
            <a:avLst/>
          </a:prstGeom>
        </p:spPr>
      </p:pic>
      <p:pic>
        <p:nvPicPr>
          <p:cNvPr id="41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DD929967-B007-4D61-8242-0D29B67E7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8A943771-D113-432C-B0C9-C759CD8A2569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8 jours après le</a:t>
            </a:r>
          </a:p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  <p:pic>
        <p:nvPicPr>
          <p:cNvPr id="35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1826" y="4654423"/>
            <a:ext cx="600075" cy="533400"/>
          </a:xfrm>
          <a:prstGeom prst="rect">
            <a:avLst/>
          </a:prstGeom>
        </p:spPr>
      </p:pic>
      <p:pic>
        <p:nvPicPr>
          <p:cNvPr id="43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7654" y="3984738"/>
            <a:ext cx="600075" cy="533400"/>
          </a:xfrm>
          <a:prstGeom prst="rect">
            <a:avLst/>
          </a:prstGeom>
        </p:spPr>
      </p:pic>
      <p:pic>
        <p:nvPicPr>
          <p:cNvPr id="44" name="Graphique 37">
            <a:extLst>
              <a:ext uri="{FF2B5EF4-FFF2-40B4-BE49-F238E27FC236}">
                <a16:creationId xmlns="" xmlns:a16="http://schemas.microsoft.com/office/drawing/2014/main" id="{A2B6F592-9B9B-482D-B35D-BB7533A73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0024" y="4605351"/>
            <a:ext cx="600075" cy="533400"/>
          </a:xfrm>
          <a:prstGeom prst="rect">
            <a:avLst/>
          </a:prstGeom>
        </p:spPr>
      </p:pic>
      <p:pic>
        <p:nvPicPr>
          <p:cNvPr id="27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1112" y="3810931"/>
            <a:ext cx="600075" cy="514350"/>
          </a:xfrm>
          <a:prstGeom prst="rect">
            <a:avLst/>
          </a:prstGeom>
        </p:spPr>
      </p:pic>
      <p:pic>
        <p:nvPicPr>
          <p:cNvPr id="28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1442" y="4525306"/>
            <a:ext cx="600075" cy="514350"/>
          </a:xfrm>
          <a:prstGeom prst="rect">
            <a:avLst/>
          </a:prstGeom>
        </p:spPr>
      </p:pic>
      <p:pic>
        <p:nvPicPr>
          <p:cNvPr id="29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0982" y="4150484"/>
            <a:ext cx="600075" cy="514350"/>
          </a:xfrm>
          <a:prstGeom prst="rect">
            <a:avLst/>
          </a:prstGeom>
        </p:spPr>
      </p:pic>
      <p:pic>
        <p:nvPicPr>
          <p:cNvPr id="30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3468" y="4525306"/>
            <a:ext cx="600075" cy="514350"/>
          </a:xfrm>
          <a:prstGeom prst="rect">
            <a:avLst/>
          </a:prstGeom>
        </p:spPr>
      </p:pic>
      <p:pic>
        <p:nvPicPr>
          <p:cNvPr id="31" name="Graphique 45">
            <a:extLst>
              <a:ext uri="{FF2B5EF4-FFF2-40B4-BE49-F238E27FC236}">
                <a16:creationId xmlns="" xmlns:a16="http://schemas.microsoft.com/office/drawing/2014/main" id="{514A8672-4462-436B-BDC2-526A424D2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4716" y="4794720"/>
            <a:ext cx="600075" cy="514350"/>
          </a:xfrm>
          <a:prstGeom prst="rect">
            <a:avLst/>
          </a:prstGeom>
        </p:spPr>
      </p:pic>
      <p:sp>
        <p:nvSpPr>
          <p:cNvPr id="26" name="Bulle narrative : ronde 32">
            <a:extLst>
              <a:ext uri="{FF2B5EF4-FFF2-40B4-BE49-F238E27FC236}">
                <a16:creationId xmlns:a16="http://schemas.microsoft.com/office/drawing/2014/main" xmlns="" id="{6CECA936-5FF7-4087-9077-668083335D21}"/>
              </a:ext>
            </a:extLst>
          </p:cNvPr>
          <p:cNvSpPr/>
          <p:nvPr/>
        </p:nvSpPr>
        <p:spPr>
          <a:xfrm>
            <a:off x="3478119" y="2789277"/>
            <a:ext cx="1996952" cy="1249300"/>
          </a:xfrm>
          <a:prstGeom prst="wedgeEllipseCallout">
            <a:avLst>
              <a:gd name="adj1" fmla="val 43273"/>
              <a:gd name="adj2" fmla="val 716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Je m’en souviendrai de ces ennemis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19" y="3261183"/>
            <a:ext cx="1183131" cy="21074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30" y="2915556"/>
            <a:ext cx="1171186" cy="2126230"/>
          </a:xfrm>
          <a:prstGeom prst="rect">
            <a:avLst/>
          </a:prstGeom>
        </p:spPr>
      </p:pic>
      <p:sp>
        <p:nvSpPr>
          <p:cNvPr id="25" name="Bulle narrative : ronde 49">
            <a:extLst>
              <a:ext uri="{FF2B5EF4-FFF2-40B4-BE49-F238E27FC236}">
                <a16:creationId xmlns:a16="http://schemas.microsoft.com/office/drawing/2014/main" xmlns="" id="{EBAF7F45-1E87-4530-8215-39805E01E999}"/>
              </a:ext>
            </a:extLst>
          </p:cNvPr>
          <p:cNvSpPr/>
          <p:nvPr/>
        </p:nvSpPr>
        <p:spPr>
          <a:xfrm>
            <a:off x="6193260" y="1668970"/>
            <a:ext cx="1996952" cy="1249300"/>
          </a:xfrm>
          <a:prstGeom prst="wedgeEllipseCallout">
            <a:avLst>
              <a:gd name="adj1" fmla="val 43273"/>
              <a:gd name="adj2" fmla="val 716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La prochaine fois </a:t>
            </a:r>
            <a:r>
              <a:rPr lang="fr-FR" b="1">
                <a:solidFill>
                  <a:schemeClr val="tx1"/>
                </a:solidFill>
              </a:rPr>
              <a:t>nous serons </a:t>
            </a:r>
            <a:r>
              <a:rPr lang="fr-FR" b="1" dirty="0">
                <a:solidFill>
                  <a:schemeClr val="tx1"/>
                </a:solidFill>
              </a:rPr>
              <a:t>prêts </a:t>
            </a:r>
          </a:p>
        </p:txBody>
      </p:sp>
    </p:spTree>
    <p:extLst>
      <p:ext uri="{BB962C8B-B14F-4D97-AF65-F5344CB8AC3E}">
        <p14:creationId xmlns:p14="http://schemas.microsoft.com/office/powerpoint/2010/main" val="3673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B3DE8D-F5D7-4DFA-91B0-003377D5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Un jour, une deuxième infection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EBF81CCD-9161-47D8-8A6F-8CDD2D2A1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53" y="4037305"/>
            <a:ext cx="530223" cy="5680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05DEC9E8-E261-4FC3-9B5C-D75334B20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341" y="3316809"/>
            <a:ext cx="530223" cy="5680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66EF0757-3452-43FA-BFB5-285A5CED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41" y="4004769"/>
            <a:ext cx="530223" cy="5680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43F84F3C-7B44-47D0-A990-CB5E9B564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642" y="3225780"/>
            <a:ext cx="530223" cy="5680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D65170A7-AB99-4A1F-BCBC-61E8F9BD0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29" y="4262904"/>
            <a:ext cx="521922" cy="5592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F1BF584A-AF24-4914-97A4-015069319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29" y="3037208"/>
            <a:ext cx="521922" cy="5592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19B8A170-729E-4796-9C33-FCD286823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860" y="3650056"/>
            <a:ext cx="521922" cy="5592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A1270CF-C9D5-4066-88FB-5DB7B451F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47" y="4218152"/>
            <a:ext cx="521922" cy="5592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5F197D05-2D3E-402C-93FC-9217CE221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547" y="2992456"/>
            <a:ext cx="521922" cy="5592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F4A090A4-FD0C-4DC1-A3EB-1852EC1BB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78" y="3605304"/>
            <a:ext cx="521922" cy="559202"/>
          </a:xfrm>
          <a:prstGeom prst="rect">
            <a:avLst/>
          </a:prstGeom>
        </p:spPr>
      </p:pic>
      <p:sp>
        <p:nvSpPr>
          <p:cNvPr id="13" name="Bulle narrative : ronde 12">
            <a:extLst>
              <a:ext uri="{FF2B5EF4-FFF2-40B4-BE49-F238E27FC236}">
                <a16:creationId xmlns="" xmlns:a16="http://schemas.microsoft.com/office/drawing/2014/main" id="{652505E2-424B-41A0-84E3-ADFDDC4A64AC}"/>
              </a:ext>
            </a:extLst>
          </p:cNvPr>
          <p:cNvSpPr/>
          <p:nvPr/>
        </p:nvSpPr>
        <p:spPr>
          <a:xfrm>
            <a:off x="8286555" y="1066799"/>
            <a:ext cx="3582721" cy="2250009"/>
          </a:xfrm>
          <a:prstGeom prst="wedgeEllipseCallout">
            <a:avLst>
              <a:gd name="adj1" fmla="val -80933"/>
              <a:gd name="adj2" fmla="val 431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Cette fois-ci nous allons gagner !</a:t>
            </a:r>
          </a:p>
        </p:txBody>
      </p:sp>
    </p:spTree>
    <p:extLst>
      <p:ext uri="{BB962C8B-B14F-4D97-AF65-F5344CB8AC3E}">
        <p14:creationId xmlns:p14="http://schemas.microsoft.com/office/powerpoint/2010/main" val="41450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86" y="0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FB99E6-C732-4010-9B38-AA8798D6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77" y="7029021"/>
            <a:ext cx="530223" cy="568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6" y="7484090"/>
            <a:ext cx="530223" cy="5680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8973A79-447B-407D-AA1D-D67C78B65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36" y="7597782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36" y="7208936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36" y="7768138"/>
            <a:ext cx="521922" cy="5592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A78D43B-B02B-4C45-9641-78550E40B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69674"/>
            <a:ext cx="1210328" cy="12175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C6564A7-42FE-474E-9467-C816F3118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59" y="2269674"/>
            <a:ext cx="1557228" cy="127692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6" y="2269674"/>
            <a:ext cx="1006655" cy="182753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57" y="3354491"/>
            <a:ext cx="1031866" cy="18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8 0.02476 L 0.11471 -0.09445 C 0.11979 -0.11922 0.12252 -0.15649 0.12252 -0.19561 C 0.12252 -0.24005 0.11979 -0.2757 0.11471 -0.30047 L 0.09218 -0.41968 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8 0.02477 L 0.11471 -0.09445 C 0.11979 -0.11921 0.12252 -0.15648 0.12252 -0.1956 C 0.12252 -0.24005 0.11979 -0.2757 0.11471 -0.30046 L 0.09218 -0.41968 " pathEditMode="relative" rAng="1620000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02476 L 0.11472 -0.09445 C 0.1198 -0.11922 0.12253 -0.15649 0.12253 -0.19561 C 0.12253 -0.24005 0.1198 -0.2757 0.11472 -0.30047 L 0.09219 -0.41968 " pathEditMode="relative" rAng="1620000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2 0.01574 L -0.0961 -0.10347 C -0.10599 -0.12824 -0.1112 -0.16551 -0.1112 -0.20463 C -0.1112 -0.24908 -0.10599 -0.28472 -0.0961 -0.30949 L -0.05222 -0.42871 " pathEditMode="relative" rAng="16200000" ptsTypes="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22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2 0.01574 L -0.0961 -0.10347 C -0.10599 -0.12824 -0.1112 -0.16551 -0.1112 -0.20463 C -0.1112 -0.24907 -0.10599 -0.28472 -0.0961 -0.30949 L -0.05222 -0.4287 " pathEditMode="relative" rAng="1620000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86" y="0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FB99E6-C732-4010-9B38-AA8798D6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77" y="7029021"/>
            <a:ext cx="530223" cy="568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36" y="7484090"/>
            <a:ext cx="530223" cy="5680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8973A79-447B-407D-AA1D-D67C78B65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36" y="7597782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36" y="7208936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36" y="7768138"/>
            <a:ext cx="521922" cy="5592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A78D43B-B02B-4C45-9641-78550E40B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69674"/>
            <a:ext cx="1210328" cy="12175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C6564A7-42FE-474E-9467-C816F31189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59" y="2269674"/>
            <a:ext cx="1557228" cy="12769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88A8726A-289D-4507-9D38-F6C7A82F1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1" y="2140498"/>
            <a:ext cx="1557228" cy="1276927"/>
          </a:xfrm>
          <a:prstGeom prst="rect">
            <a:avLst/>
          </a:prstGeom>
        </p:spPr>
      </p:pic>
      <p:pic>
        <p:nvPicPr>
          <p:cNvPr id="1026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13B0543E-2D9D-4BFC-81DC-D300AFD3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29ECE6D7-4DED-40A1-8E8D-D0061EE61427}"/>
              </a:ext>
            </a:extLst>
          </p:cNvPr>
          <p:cNvSpPr txBox="1"/>
          <p:nvPr/>
        </p:nvSpPr>
        <p:spPr>
          <a:xfrm>
            <a:off x="633046" y="5430129"/>
            <a:ext cx="241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Début de l’infection</a:t>
            </a:r>
          </a:p>
        </p:txBody>
      </p:sp>
    </p:spTree>
    <p:extLst>
      <p:ext uri="{BB962C8B-B14F-4D97-AF65-F5344CB8AC3E}">
        <p14:creationId xmlns:p14="http://schemas.microsoft.com/office/powerpoint/2010/main" val="38281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8 0.02476 L 0.11471 -0.09445 C 0.11979 -0.11922 0.12252 -0.15649 0.12252 -0.19561 C 0.12252 -0.24005 0.11979 -0.2757 0.11471 -0.30047 L 0.09218 -0.41968 " pathEditMode="relative" rAng="1620000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8 0.02477 L 0.11471 -0.09445 C 0.11979 -0.11921 0.12252 -0.15648 0.12252 -0.1956 C 0.12252 -0.24005 0.11979 -0.2757 0.11471 -0.30046 L 0.09218 -0.41968 " pathEditMode="relative" rAng="16200000" ptsTypes="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19 0.02476 L 0.11472 -0.09445 C 0.1198 -0.11922 0.12253 -0.15649 0.12253 -0.19561 C 0.12253 -0.24005 0.1198 -0.2757 0.11472 -0.30047 L 0.09219 -0.41968 " pathEditMode="relative" rAng="16200000" ptsTypes="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-2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2 0.01574 L -0.0961 -0.10347 C -0.10599 -0.12824 -0.1112 -0.16551 -0.1112 -0.20463 C -0.1112 -0.24908 -0.10599 -0.28472 -0.0961 -0.30949 L -0.05222 -0.42871 " pathEditMode="relative" rAng="16200000" ptsTypes="AA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2222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2 0.01574 L -0.0961 -0.10347 C -0.10599 -0.12824 -0.1112 -0.16551 -0.1112 -0.20463 C -0.1112 -0.24907 -0.10599 -0.28472 -0.0961 -0.30949 L -0.05222 -0.4287 " pathEditMode="relative" rAng="16200000" ptsTypes="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-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2" y="2576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FB99E6-C732-4010-9B38-AA8798D6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1" y="4133146"/>
            <a:ext cx="530223" cy="568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40" y="4588215"/>
            <a:ext cx="530223" cy="5680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8973A79-447B-407D-AA1D-D67C78B65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40" y="4701907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40" y="4353442"/>
            <a:ext cx="521922" cy="55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92824"/>
            <a:ext cx="1210328" cy="12175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DBA4E01-2EE2-4AB7-85B2-4220E285D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59" y="2292824"/>
            <a:ext cx="1557228" cy="1276927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="" xmlns:a16="http://schemas.microsoft.com/office/drawing/2014/main" id="{0FBE5052-1064-4A78-AA8F-1FDB80B59D79}"/>
              </a:ext>
            </a:extLst>
          </p:cNvPr>
          <p:cNvSpPr/>
          <p:nvPr/>
        </p:nvSpPr>
        <p:spPr>
          <a:xfrm>
            <a:off x="4820762" y="266736"/>
            <a:ext cx="2739389" cy="175935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 MICROBES !!</a:t>
            </a:r>
            <a:endParaRPr lang="fr-FR" sz="2800" dirty="0"/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="" xmlns:a16="http://schemas.microsoft.com/office/drawing/2014/main" id="{02BB8FE4-A250-41BF-A5E4-FFF4374EE34C}"/>
              </a:ext>
            </a:extLst>
          </p:cNvPr>
          <p:cNvSpPr/>
          <p:nvPr/>
        </p:nvSpPr>
        <p:spPr>
          <a:xfrm>
            <a:off x="7492275" y="348091"/>
            <a:ext cx="2224797" cy="1678329"/>
          </a:xfrm>
          <a:prstGeom prst="wedgeRoundRectCallout">
            <a:avLst>
              <a:gd name="adj1" fmla="val 31713"/>
              <a:gd name="adj2" fmla="val 69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l’ATTAQUE !!!</a:t>
            </a:r>
          </a:p>
        </p:txBody>
      </p:sp>
      <p:pic>
        <p:nvPicPr>
          <p:cNvPr id="22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EE3A88E9-1D0E-4252-93CD-C32F865F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03589DA-EC62-44B2-A66E-26C4ED6AF176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Quelques heures après le début de l’infection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06" y="2269674"/>
            <a:ext cx="1006655" cy="1827533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57" y="3354491"/>
            <a:ext cx="1031866" cy="18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2" y="2576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92824"/>
            <a:ext cx="1210328" cy="12175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DBA4E01-2EE2-4AB7-85B2-4220E285D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59" y="2292824"/>
            <a:ext cx="1557228" cy="1276927"/>
          </a:xfrm>
          <a:prstGeom prst="rect">
            <a:avLst/>
          </a:prstGeom>
        </p:spPr>
      </p:pic>
      <p:pic>
        <p:nvPicPr>
          <p:cNvPr id="22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EE3A88E9-1D0E-4252-93CD-C32F865F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03589DA-EC62-44B2-A66E-26C4ED6AF176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Quelques heures après le début de l’infection</a:t>
            </a:r>
          </a:p>
        </p:txBody>
      </p:sp>
      <p:pic>
        <p:nvPicPr>
          <p:cNvPr id="17" name="Graphique 22">
            <a:extLst>
              <a:ext uri="{FF2B5EF4-FFF2-40B4-BE49-F238E27FC236}">
                <a16:creationId xmlns="" xmlns:a16="http://schemas.microsoft.com/office/drawing/2014/main" id="{67994410-DC13-4999-815C-3F616EE05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1631" y="4657976"/>
            <a:ext cx="600075" cy="533400"/>
          </a:xfrm>
          <a:prstGeom prst="rect">
            <a:avLst/>
          </a:prstGeom>
        </p:spPr>
      </p:pic>
      <p:pic>
        <p:nvPicPr>
          <p:cNvPr id="18" name="Graphique 23">
            <a:extLst>
              <a:ext uri="{FF2B5EF4-FFF2-40B4-BE49-F238E27FC236}">
                <a16:creationId xmlns="" xmlns:a16="http://schemas.microsoft.com/office/drawing/2014/main" id="{682305C9-EFE1-4967-B665-271996980C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68945" y="4848916"/>
            <a:ext cx="600075" cy="514350"/>
          </a:xfrm>
          <a:prstGeom prst="rect">
            <a:avLst/>
          </a:prstGeom>
        </p:spPr>
      </p:pic>
      <p:pic>
        <p:nvPicPr>
          <p:cNvPr id="19" name="Graphique 24">
            <a:extLst>
              <a:ext uri="{FF2B5EF4-FFF2-40B4-BE49-F238E27FC236}">
                <a16:creationId xmlns="" xmlns:a16="http://schemas.microsoft.com/office/drawing/2014/main" id="{7564F382-142D-4E2A-9EA6-A0729F008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2238" y="4778728"/>
            <a:ext cx="600075" cy="533400"/>
          </a:xfrm>
          <a:prstGeom prst="rect">
            <a:avLst/>
          </a:prstGeom>
        </p:spPr>
      </p:pic>
      <p:pic>
        <p:nvPicPr>
          <p:cNvPr id="20" name="Graphique 25">
            <a:extLst>
              <a:ext uri="{FF2B5EF4-FFF2-40B4-BE49-F238E27FC236}">
                <a16:creationId xmlns="" xmlns:a16="http://schemas.microsoft.com/office/drawing/2014/main" id="{4D9C7AA1-B9F9-4D31-B85E-B12D1E9B71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84106" y="4376210"/>
            <a:ext cx="600075" cy="514350"/>
          </a:xfrm>
          <a:prstGeom prst="rect">
            <a:avLst/>
          </a:prstGeom>
        </p:spPr>
      </p:pic>
      <p:pic>
        <p:nvPicPr>
          <p:cNvPr id="21" name="Graphique 26">
            <a:extLst>
              <a:ext uri="{FF2B5EF4-FFF2-40B4-BE49-F238E27FC236}">
                <a16:creationId xmlns="" xmlns:a16="http://schemas.microsoft.com/office/drawing/2014/main" id="{5684C97C-8D85-4CEF-ADF4-EC239038A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8536" y="4172588"/>
            <a:ext cx="600075" cy="5334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32" y="3714379"/>
            <a:ext cx="1031866" cy="183801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29" y="3444476"/>
            <a:ext cx="1006655" cy="18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92" y="2576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92824"/>
            <a:ext cx="1210328" cy="12175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DBA4E01-2EE2-4AB7-85B2-4220E285D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137" y="2711326"/>
            <a:ext cx="1557228" cy="1276927"/>
          </a:xfrm>
          <a:prstGeom prst="rect">
            <a:avLst/>
          </a:prstGeom>
        </p:spPr>
      </p:pic>
      <p:pic>
        <p:nvPicPr>
          <p:cNvPr id="22" name="Picture 2" descr="Résultat de recherche d'images pour &quot;dessin horloge&quot;">
            <a:extLst>
              <a:ext uri="{FF2B5EF4-FFF2-40B4-BE49-F238E27FC236}">
                <a16:creationId xmlns="" xmlns:a16="http://schemas.microsoft.com/office/drawing/2014/main" id="{EE3A88E9-1D0E-4252-93CD-C32F865FD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7" y="3487264"/>
            <a:ext cx="1843110" cy="18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903589DA-EC62-44B2-A66E-26C4ED6AF176}"/>
              </a:ext>
            </a:extLst>
          </p:cNvPr>
          <p:cNvSpPr txBox="1"/>
          <p:nvPr/>
        </p:nvSpPr>
        <p:spPr>
          <a:xfrm>
            <a:off x="633046" y="5430129"/>
            <a:ext cx="241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Quelques heures après le début de l’infection</a:t>
            </a:r>
          </a:p>
        </p:txBody>
      </p:sp>
      <p:pic>
        <p:nvPicPr>
          <p:cNvPr id="17" name="Graphique 22">
            <a:extLst>
              <a:ext uri="{FF2B5EF4-FFF2-40B4-BE49-F238E27FC236}">
                <a16:creationId xmlns="" xmlns:a16="http://schemas.microsoft.com/office/drawing/2014/main" id="{67994410-DC13-4999-815C-3F616EE05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81631" y="4657976"/>
            <a:ext cx="600075" cy="533400"/>
          </a:xfrm>
          <a:prstGeom prst="rect">
            <a:avLst/>
          </a:prstGeom>
        </p:spPr>
      </p:pic>
      <p:pic>
        <p:nvPicPr>
          <p:cNvPr id="18" name="Graphique 23">
            <a:extLst>
              <a:ext uri="{FF2B5EF4-FFF2-40B4-BE49-F238E27FC236}">
                <a16:creationId xmlns="" xmlns:a16="http://schemas.microsoft.com/office/drawing/2014/main" id="{682305C9-EFE1-4967-B665-271996980C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68945" y="4848916"/>
            <a:ext cx="600075" cy="514350"/>
          </a:xfrm>
          <a:prstGeom prst="rect">
            <a:avLst/>
          </a:prstGeom>
        </p:spPr>
      </p:pic>
      <p:pic>
        <p:nvPicPr>
          <p:cNvPr id="19" name="Graphique 24">
            <a:extLst>
              <a:ext uri="{FF2B5EF4-FFF2-40B4-BE49-F238E27FC236}">
                <a16:creationId xmlns="" xmlns:a16="http://schemas.microsoft.com/office/drawing/2014/main" id="{7564F382-142D-4E2A-9EA6-A0729F008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2238" y="4778728"/>
            <a:ext cx="600075" cy="533400"/>
          </a:xfrm>
          <a:prstGeom prst="rect">
            <a:avLst/>
          </a:prstGeom>
        </p:spPr>
      </p:pic>
      <p:pic>
        <p:nvPicPr>
          <p:cNvPr id="20" name="Graphique 25">
            <a:extLst>
              <a:ext uri="{FF2B5EF4-FFF2-40B4-BE49-F238E27FC236}">
                <a16:creationId xmlns="" xmlns:a16="http://schemas.microsoft.com/office/drawing/2014/main" id="{4D9C7AA1-B9F9-4D31-B85E-B12D1E9B71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84106" y="4376210"/>
            <a:ext cx="600075" cy="514350"/>
          </a:xfrm>
          <a:prstGeom prst="rect">
            <a:avLst/>
          </a:prstGeom>
        </p:spPr>
      </p:pic>
      <p:pic>
        <p:nvPicPr>
          <p:cNvPr id="21" name="Graphique 26">
            <a:extLst>
              <a:ext uri="{FF2B5EF4-FFF2-40B4-BE49-F238E27FC236}">
                <a16:creationId xmlns="" xmlns:a16="http://schemas.microsoft.com/office/drawing/2014/main" id="{5684C97C-8D85-4CEF-ADF4-EC239038A3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68536" y="4172588"/>
            <a:ext cx="600075" cy="5334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32" y="3714379"/>
            <a:ext cx="1031866" cy="183801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29" y="3444476"/>
            <a:ext cx="1006655" cy="1827533"/>
          </a:xfrm>
          <a:prstGeom prst="rect">
            <a:avLst/>
          </a:prstGeom>
        </p:spPr>
      </p:pic>
      <p:sp>
        <p:nvSpPr>
          <p:cNvPr id="15" name="Bulle narrative : ronde 28">
            <a:extLst>
              <a:ext uri="{FF2B5EF4-FFF2-40B4-BE49-F238E27FC236}">
                <a16:creationId xmlns:a16="http://schemas.microsoft.com/office/drawing/2014/main" xmlns="" id="{AD9F9EF0-E325-4CEE-8C08-D99128C57196}"/>
              </a:ext>
            </a:extLst>
          </p:cNvPr>
          <p:cNvSpPr/>
          <p:nvPr/>
        </p:nvSpPr>
        <p:spPr>
          <a:xfrm>
            <a:off x="4912794" y="705003"/>
            <a:ext cx="2739389" cy="1759352"/>
          </a:xfrm>
          <a:prstGeom prst="wedgeEllipseCallout">
            <a:avLst>
              <a:gd name="adj1" fmla="val -6968"/>
              <a:gd name="adj2" fmla="val 696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143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B3DE8D-F5D7-4DFA-91B0-003377D56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/>
              <a:t>Principe de la vaccination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="" xmlns:a16="http://schemas.microsoft.com/office/drawing/2014/main" id="{335E67B4-C901-432D-AD82-75202A1EE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0725" y="2543175"/>
            <a:ext cx="590550" cy="177165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="" xmlns:a16="http://schemas.microsoft.com/office/drawing/2014/main" id="{1C657B86-242F-4756-8062-359E677E6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3950" y="3019425"/>
            <a:ext cx="590550" cy="177165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="" xmlns:a16="http://schemas.microsoft.com/office/drawing/2014/main" id="{2A82501F-349C-4CCA-997F-C9167467D3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6525" y="3019425"/>
            <a:ext cx="5905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2432DA-82B6-4D83-9891-9030012DEF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Remerciements 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8110700D-2429-40EC-A013-B794E4B49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4363"/>
            <a:ext cx="9144000" cy="1655762"/>
          </a:xfrm>
        </p:spPr>
        <p:txBody>
          <a:bodyPr/>
          <a:lstStyle/>
          <a:p>
            <a:r>
              <a:rPr lang="fr-FR" dirty="0"/>
              <a:t>Groupe de travail Immunité et Vaccination </a:t>
            </a:r>
            <a:br>
              <a:rPr lang="fr-FR" dirty="0"/>
            </a:br>
            <a:r>
              <a:rPr lang="fr-FR" dirty="0"/>
              <a:t>Juliana Blin, Nathalie </a:t>
            </a:r>
            <a:r>
              <a:rPr lang="fr-FR" dirty="0" err="1"/>
              <a:t>Davoust-Nataf</a:t>
            </a:r>
            <a:r>
              <a:rPr lang="fr-FR" dirty="0"/>
              <a:t>, Eléonore </a:t>
            </a:r>
            <a:r>
              <a:rPr lang="fr-FR" dirty="0" err="1"/>
              <a:t>Péres</a:t>
            </a:r>
            <a:r>
              <a:rPr lang="fr-FR" dirty="0"/>
              <a:t>, Hélène </a:t>
            </a:r>
            <a:r>
              <a:rPr lang="fr-FR" dirty="0" err="1"/>
              <a:t>Dutartre</a:t>
            </a:r>
            <a:r>
              <a:rPr lang="fr-FR" dirty="0"/>
              <a:t>, Philippe </a:t>
            </a:r>
            <a:r>
              <a:rPr lang="fr-FR" dirty="0" err="1"/>
              <a:t>Mangeot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Musée de Sciences Biologiques du Docteur Marcel Mérieux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03283FB-CC71-484D-902D-796B2643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42" y="5143499"/>
            <a:ext cx="2618716" cy="158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FB99E6-C732-4010-9B38-AA8798D6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1" y="4133146"/>
            <a:ext cx="530223" cy="568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40" y="4588215"/>
            <a:ext cx="530223" cy="5680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8973A79-447B-407D-AA1D-D67C78B65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40" y="4701907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40" y="4353442"/>
            <a:ext cx="521922" cy="55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92824"/>
            <a:ext cx="1210328" cy="12175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DBA4E01-2EE2-4AB7-85B2-4220E285D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59" y="2292824"/>
            <a:ext cx="1557228" cy="1276927"/>
          </a:xfrm>
          <a:prstGeom prst="rect">
            <a:avLst/>
          </a:prstGeom>
        </p:spPr>
      </p:pic>
      <p:sp>
        <p:nvSpPr>
          <p:cNvPr id="9" name="Bulle narrative : ronde 8">
            <a:extLst>
              <a:ext uri="{FF2B5EF4-FFF2-40B4-BE49-F238E27FC236}">
                <a16:creationId xmlns="" xmlns:a16="http://schemas.microsoft.com/office/drawing/2014/main" id="{0FBE5052-1064-4A78-AA8F-1FDB80B59D79}"/>
              </a:ext>
            </a:extLst>
          </p:cNvPr>
          <p:cNvSpPr/>
          <p:nvPr/>
        </p:nvSpPr>
        <p:spPr>
          <a:xfrm>
            <a:off x="4820762" y="266736"/>
            <a:ext cx="2739389" cy="175935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 MICROBES !!</a:t>
            </a:r>
            <a:endParaRPr lang="fr-FR" sz="2800" dirty="0"/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="" xmlns:a16="http://schemas.microsoft.com/office/drawing/2014/main" id="{02BB8FE4-A250-41BF-A5E4-FFF4374EE34C}"/>
              </a:ext>
            </a:extLst>
          </p:cNvPr>
          <p:cNvSpPr/>
          <p:nvPr/>
        </p:nvSpPr>
        <p:spPr>
          <a:xfrm>
            <a:off x="6959341" y="255962"/>
            <a:ext cx="2224797" cy="1678329"/>
          </a:xfrm>
          <a:prstGeom prst="wedgeRoundRectCallout">
            <a:avLst>
              <a:gd name="adj1" fmla="val 31713"/>
              <a:gd name="adj2" fmla="val 693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l’ATTAQUE !!!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0BF80961-483B-4728-9E17-86B2966FA2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1" y="2152073"/>
            <a:ext cx="1557228" cy="12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27FB99E6-C732-4010-9B38-AA8798D65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81" y="4133146"/>
            <a:ext cx="530223" cy="5680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40" y="4588215"/>
            <a:ext cx="530223" cy="56809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38973A79-447B-407D-AA1D-D67C78B65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40" y="4701907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6E127B66-2852-46C4-AADB-64409F5F0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40" y="4353442"/>
            <a:ext cx="521922" cy="5592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FCD8A1C-2BDF-4E24-BC8C-4BD5984F63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92824"/>
            <a:ext cx="1210328" cy="12175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CDBA4E01-2EE2-4AB7-85B2-4220E285D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59" y="2292824"/>
            <a:ext cx="1557228" cy="12769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F99FC18F-7270-4CB9-9551-F73189388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1" y="2152073"/>
            <a:ext cx="1557228" cy="12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3437 0.1814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37 0.18149 L 2.5E-6 -4.81481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2F077562-69EA-4EDB-B26A-180D5276C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945" y="0"/>
            <a:ext cx="8697628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8CF13F08-CAAE-4F8A-B413-D492D546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5040" y="5270003"/>
            <a:ext cx="426307" cy="11307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7CDF9B3-7864-4BCC-B9C5-D3F76C289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40" y="4588215"/>
            <a:ext cx="530223" cy="5680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B05AD95A-7DB5-4F14-B9A2-C912424F1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37158A69-60C5-411D-9503-6A0135863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82" y="1690095"/>
            <a:ext cx="2279782" cy="2423047"/>
          </a:xfrm>
          <a:prstGeom prst="rect">
            <a:avLst/>
          </a:prstGeom>
        </p:spPr>
      </p:pic>
      <p:sp>
        <p:nvSpPr>
          <p:cNvPr id="14" name="Bulle narrative : ronde 13">
            <a:extLst>
              <a:ext uri="{FF2B5EF4-FFF2-40B4-BE49-F238E27FC236}">
                <a16:creationId xmlns="" xmlns:a16="http://schemas.microsoft.com/office/drawing/2014/main" id="{FDEA780F-274C-4248-8253-5570DA7437A0}"/>
              </a:ext>
            </a:extLst>
          </p:cNvPr>
          <p:cNvSpPr/>
          <p:nvPr/>
        </p:nvSpPr>
        <p:spPr>
          <a:xfrm>
            <a:off x="4546056" y="338328"/>
            <a:ext cx="2578608" cy="153619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J’en ai eu un, j’ai son signalement !</a:t>
            </a:r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="" xmlns:a16="http://schemas.microsoft.com/office/drawing/2014/main" id="{535E3509-4373-4AF9-A72B-BD8A1B099CA3}"/>
              </a:ext>
            </a:extLst>
          </p:cNvPr>
          <p:cNvSpPr/>
          <p:nvPr/>
        </p:nvSpPr>
        <p:spPr>
          <a:xfrm>
            <a:off x="7825263" y="484632"/>
            <a:ext cx="1977105" cy="1563624"/>
          </a:xfrm>
          <a:prstGeom prst="wedgeRoundRectCallout">
            <a:avLst>
              <a:gd name="adj1" fmla="val 25416"/>
              <a:gd name="adj2" fmla="val 607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Va chercher des renforts pendant que je les ralentis !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="" xmlns:a16="http://schemas.microsoft.com/office/drawing/2014/main" id="{C678232B-EC19-4137-AA99-4CACD8B65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03429">
            <a:off x="5018163" y="1784410"/>
            <a:ext cx="433565" cy="53111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="" xmlns:a16="http://schemas.microsoft.com/office/drawing/2014/main" id="{3A340912-5409-4294-8462-87AEEB0926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935889">
            <a:off x="4113390" y="1182808"/>
            <a:ext cx="470574" cy="576453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="" xmlns:a16="http://schemas.microsoft.com/office/drawing/2014/main" id="{3E44C961-23B0-464C-8F61-FDE9670AD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7743">
            <a:off x="3146424" y="1181820"/>
            <a:ext cx="477970" cy="585513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="" xmlns:a16="http://schemas.microsoft.com/office/drawing/2014/main" id="{1398AB24-3154-4B20-BA39-9B7B5FE13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02060" y="1179575"/>
            <a:ext cx="486025" cy="595381"/>
          </a:xfrm>
          <a:prstGeom prst="rect">
            <a:avLst/>
          </a:prstGeom>
        </p:spPr>
      </p:pic>
      <p:sp>
        <p:nvSpPr>
          <p:cNvPr id="16" name="Bulle narrative : rectangle 15">
            <a:extLst>
              <a:ext uri="{FF2B5EF4-FFF2-40B4-BE49-F238E27FC236}">
                <a16:creationId xmlns="" xmlns:a16="http://schemas.microsoft.com/office/drawing/2014/main" id="{D32719EF-C6A2-4DE0-8C19-7E9B8CBFBD53}"/>
              </a:ext>
            </a:extLst>
          </p:cNvPr>
          <p:cNvSpPr/>
          <p:nvPr/>
        </p:nvSpPr>
        <p:spPr>
          <a:xfrm>
            <a:off x="5951259" y="519396"/>
            <a:ext cx="1272504" cy="740664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Alerte intrus !</a:t>
            </a:r>
          </a:p>
        </p:txBody>
      </p:sp>
      <p:sp>
        <p:nvSpPr>
          <p:cNvPr id="17" name="Bulle narrative : rectangle 16">
            <a:extLst>
              <a:ext uri="{FF2B5EF4-FFF2-40B4-BE49-F238E27FC236}">
                <a16:creationId xmlns="" xmlns:a16="http://schemas.microsoft.com/office/drawing/2014/main" id="{B992A055-922B-4833-ADE7-E1CA056549FF}"/>
              </a:ext>
            </a:extLst>
          </p:cNvPr>
          <p:cNvSpPr/>
          <p:nvPr/>
        </p:nvSpPr>
        <p:spPr>
          <a:xfrm>
            <a:off x="2886307" y="505948"/>
            <a:ext cx="1272504" cy="740664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Alerte intrus !</a:t>
            </a:r>
          </a:p>
        </p:txBody>
      </p:sp>
      <p:sp>
        <p:nvSpPr>
          <p:cNvPr id="18" name="Bulle narrative : rectangle 17">
            <a:extLst>
              <a:ext uri="{FF2B5EF4-FFF2-40B4-BE49-F238E27FC236}">
                <a16:creationId xmlns="" xmlns:a16="http://schemas.microsoft.com/office/drawing/2014/main" id="{847BF815-5A6C-44D5-A128-9A7E054D1479}"/>
              </a:ext>
            </a:extLst>
          </p:cNvPr>
          <p:cNvSpPr/>
          <p:nvPr/>
        </p:nvSpPr>
        <p:spPr>
          <a:xfrm>
            <a:off x="4788898" y="1049374"/>
            <a:ext cx="1272504" cy="740664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Alerte intrus !</a:t>
            </a:r>
          </a:p>
        </p:txBody>
      </p:sp>
      <p:sp>
        <p:nvSpPr>
          <p:cNvPr id="19" name="Bulle narrative : rectangle 18">
            <a:extLst>
              <a:ext uri="{FF2B5EF4-FFF2-40B4-BE49-F238E27FC236}">
                <a16:creationId xmlns="" xmlns:a16="http://schemas.microsoft.com/office/drawing/2014/main" id="{CD0008EB-D7F5-46B2-964F-3A7CCD040B2B}"/>
              </a:ext>
            </a:extLst>
          </p:cNvPr>
          <p:cNvSpPr/>
          <p:nvPr/>
        </p:nvSpPr>
        <p:spPr>
          <a:xfrm>
            <a:off x="4028957" y="457003"/>
            <a:ext cx="1272504" cy="740664"/>
          </a:xfrm>
          <a:prstGeom prst="wedge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Alerte intrus !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DD6759B-4887-4127-B000-2C71535F3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40" y="4701907"/>
            <a:ext cx="530223" cy="56809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448A6113-135C-4BEC-B846-096A25B01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540" y="4353442"/>
            <a:ext cx="521922" cy="55920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="" xmlns:a16="http://schemas.microsoft.com/office/drawing/2014/main" id="{D54A2619-E674-4414-848C-70E749F2D2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001" y="2292824"/>
            <a:ext cx="1210328" cy="121759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="" xmlns:a16="http://schemas.microsoft.com/office/drawing/2014/main" id="{80E65E34-FBB6-4631-BD11-7F796A4BB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276" y="4804064"/>
            <a:ext cx="521922" cy="55920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92F13227-2BD2-4E10-BFF8-C776B39D6D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39" y="4588215"/>
            <a:ext cx="530223" cy="56809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E395CE5D-79FD-42C1-A215-61DDFAFB1C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01" y="2152073"/>
            <a:ext cx="1557228" cy="12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16 L -0.04102 -0.13195 C -0.04948 -0.16065 -0.06641 -0.18588 -0.08685 -0.20255 C -0.1099 -0.22084 -0.1306 -0.225 -0.14844 -0.21644 L -0.23073 -0.1831 " pathEditMode="relative" rAng="1440000" ptsTypes="AA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1463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13216 0.2324 " pathEditMode="relative" rAng="0" ptsTypes="AA">
                                      <p:cBhvr>
                                        <p:cTn id="79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444 -0.05555 " pathEditMode="relative" rAng="0" ptsTypes="AA">
                                      <p:cBhvr>
                                        <p:cTn id="96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27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3854 0.04074 " pathEditMode="relative" rAng="0" ptsTypes="AA">
                                      <p:cBhvr>
                                        <p:cTn id="98" dur="1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037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00144 -0.0757 " pathEditMode="relative" rAng="0" ptsTypes="AA">
                                      <p:cBhvr>
                                        <p:cTn id="100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3796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00247 0.06574 " pathEditMode="relative" rAng="0" ptsTypes="AA">
                                      <p:cBhvr>
                                        <p:cTn id="102" dur="1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70" y="4270010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70" y="4270010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F5B7741F-8B70-4B33-8930-39BD33B45D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14" y="2628895"/>
            <a:ext cx="2279782" cy="24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5ECE836-66F2-45C4-8E3A-1C050EB25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74" y="362680"/>
            <a:ext cx="9890509" cy="64739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5B7741F-8B70-4B33-8930-39BD33B45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14" y="2628895"/>
            <a:ext cx="2279782" cy="24230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70" y="4270010"/>
            <a:ext cx="1074420" cy="10744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98" y="2882900"/>
            <a:ext cx="1074420" cy="107442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67" y="3725054"/>
            <a:ext cx="1074420" cy="107442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06" y="5051942"/>
            <a:ext cx="1078992" cy="1078992"/>
          </a:xfrm>
          <a:prstGeom prst="rect">
            <a:avLst/>
          </a:prstGeom>
        </p:spPr>
      </p:pic>
      <p:sp>
        <p:nvSpPr>
          <p:cNvPr id="10" name="Bulle narrative : rectangle 13">
            <a:extLst>
              <a:ext uri="{FF2B5EF4-FFF2-40B4-BE49-F238E27FC236}">
                <a16:creationId xmlns="" xmlns:a16="http://schemas.microsoft.com/office/drawing/2014/main" id="{67C51AD3-7E48-466B-AD37-C32FBE291774}"/>
              </a:ext>
            </a:extLst>
          </p:cNvPr>
          <p:cNvSpPr/>
          <p:nvPr/>
        </p:nvSpPr>
        <p:spPr>
          <a:xfrm>
            <a:off x="8884920" y="362680"/>
            <a:ext cx="2712720" cy="1869560"/>
          </a:xfrm>
          <a:prstGeom prst="wedgeRectCallout">
            <a:avLst>
              <a:gd name="adj1" fmla="val -39934"/>
              <a:gd name="adj2" fmla="val 771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Alerte !! </a:t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Intrusion de pathogènes ! Voici leur description.</a:t>
            </a:r>
          </a:p>
        </p:txBody>
      </p:sp>
    </p:spTree>
    <p:extLst>
      <p:ext uri="{BB962C8B-B14F-4D97-AF65-F5344CB8AC3E}">
        <p14:creationId xmlns:p14="http://schemas.microsoft.com/office/powerpoint/2010/main" val="14069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238</Words>
  <Application>Microsoft Macintosh PowerPoint</Application>
  <PresentationFormat>Grand écran</PresentationFormat>
  <Paragraphs>58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Calibri</vt:lpstr>
      <vt:lpstr>Calibri Light</vt:lpstr>
      <vt:lpstr>Arial</vt:lpstr>
      <vt:lpstr>Thème Office</vt:lpstr>
      <vt:lpstr>Questions pour un vaccin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jour, une deuxième infection</vt:lpstr>
      <vt:lpstr>Présentation PowerPoint</vt:lpstr>
      <vt:lpstr>Présentation PowerPoint</vt:lpstr>
      <vt:lpstr>Présentation PowerPoint</vt:lpstr>
      <vt:lpstr>Présentation PowerPoint</vt:lpstr>
      <vt:lpstr>Principe de la vaccination</vt:lpstr>
      <vt:lpstr>Remerciements  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 thienpont</dc:creator>
  <cp:lastModifiedBy>Eleonore Peres</cp:lastModifiedBy>
  <cp:revision>50</cp:revision>
  <dcterms:created xsi:type="dcterms:W3CDTF">2017-09-08T08:39:58Z</dcterms:created>
  <dcterms:modified xsi:type="dcterms:W3CDTF">2018-01-09T14:33:37Z</dcterms:modified>
</cp:coreProperties>
</file>